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3.xml" ContentType="application/vnd.openxmlformats-officedocument.theme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4.xml" ContentType="application/vnd.openxmlformats-officedocument.theme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5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6.xml" ContentType="application/vnd.openxmlformats-officedocument.theme+xml"/>
  <Override PartName="/ppt/theme/theme7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63.xml" ContentType="application/vnd.openxmlformats-officedocument.presentationml.tag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64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tags/tag65.xml" ContentType="application/vnd.openxmlformats-officedocument.presentationml.tag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tags/tag84.xml" ContentType="application/vnd.openxmlformats-officedocument.presentationml.tags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5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  <p:sldMasterId id="2147483662" r:id="rId2"/>
    <p:sldMasterId id="2147483664" r:id="rId3"/>
    <p:sldMasterId id="2147483666" r:id="rId4"/>
    <p:sldMasterId id="2147483714" r:id="rId5"/>
    <p:sldMasterId id="2147483727" r:id="rId6"/>
  </p:sldMasterIdLst>
  <p:notesMasterIdLst>
    <p:notesMasterId r:id="rId33"/>
  </p:notesMasterIdLst>
  <p:sldIdLst>
    <p:sldId id="8647" r:id="rId7"/>
    <p:sldId id="460" r:id="rId8"/>
    <p:sldId id="490" r:id="rId9"/>
    <p:sldId id="8644" r:id="rId10"/>
    <p:sldId id="8703" r:id="rId11"/>
    <p:sldId id="8671" r:id="rId12"/>
    <p:sldId id="8704" r:id="rId13"/>
    <p:sldId id="8706" r:id="rId14"/>
    <p:sldId id="8705" r:id="rId15"/>
    <p:sldId id="8672" r:id="rId16"/>
    <p:sldId id="8707" r:id="rId17"/>
    <p:sldId id="280" r:id="rId18"/>
    <p:sldId id="8710" r:id="rId19"/>
    <p:sldId id="8711" r:id="rId20"/>
    <p:sldId id="8696" r:id="rId21"/>
    <p:sldId id="8712" r:id="rId22"/>
    <p:sldId id="8713" r:id="rId23"/>
    <p:sldId id="8714" r:id="rId24"/>
    <p:sldId id="8715" r:id="rId25"/>
    <p:sldId id="8716" r:id="rId26"/>
    <p:sldId id="8650" r:id="rId27"/>
    <p:sldId id="8717" r:id="rId28"/>
    <p:sldId id="8708" r:id="rId29"/>
    <p:sldId id="8709" r:id="rId30"/>
    <p:sldId id="8656" r:id="rId31"/>
    <p:sldId id="8639" r:id="rId32"/>
  </p:sldIdLst>
  <p:sldSz cx="12192000" cy="6858000"/>
  <p:notesSz cx="6858000" cy="9144000"/>
  <p:embeddedFontLst>
    <p:embeddedFont>
      <p:font typeface="方正粗黑宋简体" panose="02010600030101010101" charset="-122"/>
      <p:regular r:id="rId34"/>
    </p:embeddedFont>
    <p:embeddedFont>
      <p:font typeface="方正仿郭简体" panose="02010600030101010101" charset="-122"/>
      <p:regular r:id="rId35"/>
    </p:embeddedFont>
    <p:embeddedFont>
      <p:font typeface="方正魏碑简体" panose="02010600030101010101" charset="-122"/>
      <p:regular r:id="rId36"/>
    </p:embeddedFont>
    <p:embeddedFont>
      <p:font typeface="方正小标宋简体" panose="02000000000000000000" pitchFamily="2" charset="-122"/>
      <p:regular r:id="rId37"/>
    </p:embeddedFont>
    <p:embeddedFont>
      <p:font typeface="汉仪大宋简" panose="02010600030101010101" charset="-122"/>
      <p:regular r:id="rId38"/>
    </p:embeddedFont>
    <p:embeddedFont>
      <p:font typeface="Arial Black" panose="020B0A04020102020204" pitchFamily="34" charset="0"/>
      <p:bold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Calibri Light" panose="020F0302020204030204" pitchFamily="34" charset="0"/>
      <p:regular r:id="rId45"/>
      <p:italic r:id="rId46"/>
    </p:embeddedFont>
    <p:embeddedFont>
      <p:font typeface="Forte" panose="03060902040502070203" pitchFamily="66" charset="0"/>
      <p:regular r:id="rId47"/>
    </p:embeddedFont>
    <p:embeddedFont>
      <p:font typeface="Wingdings 2" panose="05020102010507070707" pitchFamily="18" charset="2"/>
      <p:regular r:id="rId48"/>
    </p:embeddedFont>
    <p:embeddedFont>
      <p:font typeface="等线" panose="02010600030101010101" pitchFamily="2" charset="-122"/>
      <p:regular r:id="rId49"/>
      <p:bold r:id="rId50"/>
    </p:embeddedFont>
    <p:embeddedFont>
      <p:font typeface="等线 Light" panose="02010600030101010101" pitchFamily="2" charset="-122"/>
      <p:regular r:id="rId51"/>
    </p:embeddedFont>
    <p:embeddedFont>
      <p:font typeface="华文新魏" panose="02010800040101010101" pitchFamily="2" charset="-122"/>
      <p:regular r:id="rId52"/>
    </p:embeddedFont>
    <p:embeddedFont>
      <p:font typeface="华文行楷" panose="02010800040101010101" pitchFamily="2" charset="-122"/>
      <p:regular r:id="rId53"/>
    </p:embeddedFont>
    <p:embeddedFont>
      <p:font typeface="华文中宋" panose="02010600040101010101" pitchFamily="2" charset="-122"/>
      <p:regular r:id="rId54"/>
    </p:embeddedFont>
    <p:embeddedFont>
      <p:font typeface="微软雅黑" panose="020B0503020204020204" pitchFamily="34" charset="-122"/>
      <p:regular r:id="rId55"/>
      <p:bold r:id="rId56"/>
    </p:embeddedFont>
    <p:embeddedFont>
      <p:font typeface="幼圆" panose="02010509060101010101" pitchFamily="49" charset="-122"/>
      <p:regular r:id="rId5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E0C6E"/>
    <a:srgbClr val="850D7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797" autoAdjust="0"/>
    <p:restoredTop sz="94660"/>
  </p:normalViewPr>
  <p:slideViewPr>
    <p:cSldViewPr snapToGrid="0" showGuides="1">
      <p:cViewPr>
        <p:scale>
          <a:sx n="66" d="100"/>
          <a:sy n="66" d="100"/>
        </p:scale>
        <p:origin x="972" y="8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font" Target="fonts/font6.fntdata"/><Relationship Id="rId21" Type="http://schemas.openxmlformats.org/officeDocument/2006/relationships/slide" Target="slides/slide15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7" Type="http://schemas.openxmlformats.org/officeDocument/2006/relationships/slide" Target="slides/slid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presProps" Target="presProps.xml"/><Relationship Id="rId5" Type="http://schemas.openxmlformats.org/officeDocument/2006/relationships/slideMaster" Target="slideMasters/slideMaster5.xml"/><Relationship Id="rId61" Type="http://schemas.openxmlformats.org/officeDocument/2006/relationships/tableStyles" Target="tableStyles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8" Type="http://schemas.openxmlformats.org/officeDocument/2006/relationships/slide" Target="slides/slide2.xml"/><Relationship Id="rId51" Type="http://schemas.openxmlformats.org/officeDocument/2006/relationships/font" Target="fonts/font18.fntdata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7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31DD24A-9777-449B-B22B-6B074D9D6091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692D48-43FE-47C5-8392-AD06E752A0E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38228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8721562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0637843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559308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t>14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8252274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371362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C08090-DF78-4846-8FE5-B1072E513D9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313401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0968787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0016472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707386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indent="266700" algn="just"/>
            <a:endParaRPr lang="zh-CN" altLang="zh-CN" sz="1800" kern="100" dirty="0">
              <a:effectLst/>
              <a:latin typeface="等线" panose="02010600030101010101" charset="-122"/>
              <a:ea typeface="等线" panose="02010600030101010101" charset="-122"/>
              <a:cs typeface="Times New Roman" panose="02020603050405020304" pitchFamily="18" charset="0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60C4F3-C57F-442B-89FC-EAAD68562943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383855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4316597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66987676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786155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pPr marL="0" marR="0" lvl="0" indent="0" algn="r" defTabSz="3429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25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41253756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4248445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798913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494721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85B8EC0-B28A-466A-A645-B06A56F901A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3397907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B092D02-78FD-4D6E-A2BA-EC43742AB4C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10600030101010101" charset="-122"/>
              <a:ea typeface="等线" panose="02010600030101010101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1099771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7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8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6773613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fld id="{D712715C-60D8-4442-95C1-470452B8606C}" type="slidenum">
              <a:rPr kumimoji="1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 panose="02010600030101010101" pitchFamily="2" charset="-122"/>
                <a:cs typeface="+mn-cs"/>
              </a:rPr>
              <a:t>9</a:t>
            </a:fld>
            <a:endParaRPr kumimoji="1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6.xml"/><Relationship Id="rId4" Type="http://schemas.openxmlformats.org/officeDocument/2006/relationships/tags" Target="../tags/tag15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21.xml"/><Relationship Id="rId4" Type="http://schemas.openxmlformats.org/officeDocument/2006/relationships/tags" Target="../tags/tag20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24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tags" Target="../tags/tag27.xml"/><Relationship Id="rId5" Type="http://schemas.openxmlformats.org/officeDocument/2006/relationships/tags" Target="../tags/tag26.xml"/><Relationship Id="rId4" Type="http://schemas.openxmlformats.org/officeDocument/2006/relationships/tags" Target="../tags/tag25.xml"/></Relationships>
</file>

<file path=ppt/slideLayouts/_rels/slideLayout13.xml.rels><?xml version="1.0" encoding="UTF-8" standalone="yes"?>
<Relationships xmlns="http://schemas.openxmlformats.org/package/2006/relationships"><Relationship Id="rId8" Type="http://schemas.openxmlformats.org/officeDocument/2006/relationships/tags" Target="../tags/tag35.xml"/><Relationship Id="rId3" Type="http://schemas.openxmlformats.org/officeDocument/2006/relationships/tags" Target="../tags/tag30.xml"/><Relationship Id="rId7" Type="http://schemas.openxmlformats.org/officeDocument/2006/relationships/tags" Target="../tags/tag34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6" Type="http://schemas.openxmlformats.org/officeDocument/2006/relationships/tags" Target="../tags/tag33.xml"/><Relationship Id="rId5" Type="http://schemas.openxmlformats.org/officeDocument/2006/relationships/tags" Target="../tags/tag32.xml"/><Relationship Id="rId4" Type="http://schemas.openxmlformats.org/officeDocument/2006/relationships/tags" Target="../tags/tag31.xml"/><Relationship Id="rId9" Type="http://schemas.openxmlformats.org/officeDocument/2006/relationships/slideMaster" Target="../slideMasters/slideMaster5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39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2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slideMaster" Target="../slideMasters/slideMaster5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5.xml"/><Relationship Id="rId7" Type="http://schemas.openxmlformats.org/officeDocument/2006/relationships/slideMaster" Target="../slideMasters/slideMaster5.xml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tags" Target="../tags/tag48.xml"/><Relationship Id="rId5" Type="http://schemas.openxmlformats.org/officeDocument/2006/relationships/tags" Target="../tags/tag47.xml"/><Relationship Id="rId4" Type="http://schemas.openxmlformats.org/officeDocument/2006/relationships/tags" Target="../tags/tag46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1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tags" Target="../tags/tag56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5" Type="http://schemas.openxmlformats.org/officeDocument/2006/relationships/slideMaster" Target="../slideMasters/slideMaster5.xml"/><Relationship Id="rId4" Type="http://schemas.openxmlformats.org/officeDocument/2006/relationships/tags" Target="../tags/tag57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tags" Target="../tags/tag60.xml"/><Relationship Id="rId2" Type="http://schemas.openxmlformats.org/officeDocument/2006/relationships/tags" Target="../tags/tag59.xml"/><Relationship Id="rId1" Type="http://schemas.openxmlformats.org/officeDocument/2006/relationships/tags" Target="../tags/tag58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62.xml"/><Relationship Id="rId4" Type="http://schemas.openxmlformats.org/officeDocument/2006/relationships/tags" Target="../tags/tag6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6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4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slideMaster" Target="../slideMasters/slideMaster5.xml"/><Relationship Id="rId5" Type="http://schemas.openxmlformats.org/officeDocument/2006/relationships/tags" Target="../tags/tag11.xml"/><Relationship Id="rId4" Type="http://schemas.openxmlformats.org/officeDocument/2006/relationships/tags" Target="../tags/tag10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949506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  <p:custDataLst>
              <p:tags r:id="rId2"/>
            </p:custDataLst>
          </p:nvPr>
        </p:nvSpPr>
        <p:spPr>
          <a:xfrm>
            <a:off x="608400" y="1490400"/>
            <a:ext cx="10969200" cy="47592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1975320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1"/>
            </p:custDataLst>
          </p:nvPr>
        </p:nvSpPr>
        <p:spPr>
          <a:xfrm>
            <a:off x="1990800" y="3848400"/>
            <a:ext cx="7768800" cy="766800"/>
          </a:xfrm>
        </p:spPr>
        <p:txBody>
          <a:bodyPr lIns="90000" tIns="46800" rIns="90000" bIns="46800" anchor="b" anchorCtr="0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1990800" y="4615200"/>
            <a:ext cx="7768800" cy="867600"/>
          </a:xfrm>
        </p:spPr>
        <p:txBody>
          <a:bodyPr lIns="90000" tIns="46800" rIns="90000" bIns="46800">
            <a:normAutofit/>
          </a:bodyPr>
          <a:lstStyle>
            <a:lvl1pPr marL="0" indent="0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61103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  <p:custDataLst>
              <p:tags r:id="rId2"/>
            </p:custDataLst>
          </p:nvPr>
        </p:nvSpPr>
        <p:spPr>
          <a:xfrm>
            <a:off x="608400" y="1501200"/>
            <a:ext cx="5176800" cy="4748400"/>
          </a:xfr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411600" y="1501200"/>
            <a:ext cx="5176800" cy="4748400"/>
          </a:xfrm>
        </p:spPr>
        <p:txBody>
          <a:bodyPr lIns="90000" tIns="46800" rIns="90000" bIns="4680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4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5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6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53719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  <p:custDataLst>
              <p:tags r:id="rId2"/>
            </p:custDataLst>
          </p:nvPr>
        </p:nvSpPr>
        <p:spPr>
          <a:xfrm>
            <a:off x="608400" y="1429200"/>
            <a:ext cx="5342400" cy="381600"/>
          </a:xfrm>
        </p:spPr>
        <p:txBody>
          <a:bodyPr lIns="101600" tIns="38100" rIns="76200" bIns="3810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单击此处编辑文本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  <p:custDataLst>
              <p:tags r:id="rId3"/>
            </p:custDataLst>
          </p:nvPr>
        </p:nvSpPr>
        <p:spPr>
          <a:xfrm>
            <a:off x="60840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  <p:custDataLst>
              <p:tags r:id="rId4"/>
            </p:custDataLst>
          </p:nvPr>
        </p:nvSpPr>
        <p:spPr>
          <a:xfrm>
            <a:off x="6235750" y="1421729"/>
            <a:ext cx="5342400" cy="381600"/>
          </a:xfrm>
        </p:spPr>
        <p:txBody>
          <a:bodyPr vert="horz" lIns="101600" tIns="38100" rIns="76200" bIns="38100" rtlCol="0" anchor="t" anchorCtr="0">
            <a:normAutofit/>
          </a:bodyPr>
          <a:lstStyle>
            <a:lvl1pPr marL="0" indent="0">
              <a:lnSpc>
                <a:spcPct val="100000"/>
              </a:lnSpc>
              <a:buNone/>
              <a:defRPr sz="2000" b="1" spc="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单击此处编辑文本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  <p:custDataLst>
              <p:tags r:id="rId5"/>
            </p:custDataLst>
          </p:nvPr>
        </p:nvSpPr>
        <p:spPr>
          <a:xfrm>
            <a:off x="6235750" y="1854000"/>
            <a:ext cx="5342400" cy="4395600"/>
          </a:xfrm>
        </p:spPr>
        <p:txBody>
          <a:bodyPr vert="horz" lIns="101600" tIns="0" rIns="82550" bIns="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  <p:custDataLst>
              <p:tags r:id="rId6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  <p:custDataLst>
              <p:tags r:id="rId7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  <p:custDataLst>
              <p:tags r:id="rId8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663648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  <p:custDataLst>
              <p:tags r:id="rId1"/>
            </p:custDataLst>
          </p:nvPr>
        </p:nvSpPr>
        <p:spPr>
          <a:xfrm>
            <a:off x="608400" y="608400"/>
            <a:ext cx="10969200" cy="705600"/>
          </a:xfrm>
        </p:spPr>
        <p:txBody>
          <a:bodyPr vert="horz" lIns="90000" tIns="46800" rIns="90000" bIns="46800" rtlCol="0" anchor="ctr" anchorCtr="0">
            <a:normAutofit/>
          </a:bodyPr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2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3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4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2100122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568376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图片占位符 2"/>
          <p:cNvSpPr>
            <a:spLocks noGrp="1"/>
          </p:cNvSpPr>
          <p:nvPr>
            <p:ph type="pic" idx="1"/>
            <p:custDataLst>
              <p:tags r:id="rId1"/>
            </p:custDataLst>
          </p:nvPr>
        </p:nvSpPr>
        <p:spPr>
          <a:xfrm>
            <a:off x="608400" y="1555200"/>
            <a:ext cx="5233077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  <p:custDataLst>
              <p:tags r:id="rId2"/>
            </p:custDataLst>
          </p:nvPr>
        </p:nvSpPr>
        <p:spPr>
          <a:xfrm>
            <a:off x="6350400" y="1555200"/>
            <a:ext cx="5227200" cy="4608000"/>
          </a:xfrm>
        </p:spPr>
        <p:txBody>
          <a:bodyPr vert="horz" lIns="90000" tIns="46800" rIns="90000" bIns="46800" rtlCol="0">
            <a:normAutofit/>
          </a:bodyPr>
          <a:lstStyle>
            <a:lvl1pPr>
              <a:buNone/>
              <a:defRPr sz="1600"/>
            </a:lvl1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2023/7/21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9" name="标题 8"/>
          <p:cNvSpPr>
            <a:spLocks noGrp="1"/>
          </p:cNvSpPr>
          <p:nvPr>
            <p:ph type="title"/>
            <p:custDataLst>
              <p:tags r:id="rId6"/>
            </p:custDataLst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80166244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 hasCustomPrompt="1"/>
            <p:custDataLst>
              <p:tags r:id="rId1"/>
            </p:custDataLst>
          </p:nvPr>
        </p:nvSpPr>
        <p:spPr>
          <a:xfrm>
            <a:off x="10234800" y="914400"/>
            <a:ext cx="1044000" cy="5029200"/>
          </a:xfrm>
        </p:spPr>
        <p:txBody>
          <a:bodyPr vert="eaVert" lIns="90000" tIns="46800" rIns="90000" bIns="46800" rtlCol="0" anchor="ctr" anchorCtr="0">
            <a:normAutofit/>
          </a:bodyPr>
          <a:lstStyle>
            <a:lvl1pPr>
              <a:buNone/>
              <a:defRPr sz="28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  <p:custDataLst>
              <p:tags r:id="rId2"/>
            </p:custDataLst>
          </p:nvPr>
        </p:nvSpPr>
        <p:spPr>
          <a:xfrm>
            <a:off x="914400" y="914400"/>
            <a:ext cx="9169200" cy="5029200"/>
          </a:xfrm>
        </p:spPr>
        <p:txBody>
          <a:bodyPr vert="eaVert" lIns="46800" tIns="46800" rIns="46800" bIns="46800"/>
          <a:lstStyle>
            <a:lvl1pPr marL="228600" indent="-228600">
              <a:spcAft>
                <a:spcPts val="1000"/>
              </a:spcAft>
              <a:defRPr spc="300"/>
            </a:lvl1pPr>
            <a:lvl2pPr marL="685800" indent="-228600">
              <a:defRPr spc="300"/>
            </a:lvl2pPr>
            <a:lvl3pPr marL="1143000" indent="-228600">
              <a:defRPr spc="300"/>
            </a:lvl3pPr>
            <a:lvl4pPr marL="1600200" indent="-228600">
              <a:defRPr spc="300"/>
            </a:lvl4pPr>
            <a:lvl5pPr marL="2057400" indent="-228600">
              <a:defRPr spc="300"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140024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  <p:custDataLst>
              <p:tags r:id="rId4"/>
            </p:custDataLst>
          </p:nvPr>
        </p:nvSpPr>
        <p:spPr>
          <a:xfrm>
            <a:off x="608400" y="774000"/>
            <a:ext cx="10972800" cy="5482800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16097318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末尾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1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2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3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2" name="标题 1"/>
          <p:cNvSpPr>
            <a:spLocks noGrp="1"/>
          </p:cNvSpPr>
          <p:nvPr>
            <p:ph type="title" hasCustomPrompt="1"/>
            <p:custDataLst>
              <p:tags r:id="rId4"/>
            </p:custDataLst>
          </p:nvPr>
        </p:nvSpPr>
        <p:spPr>
          <a:xfrm>
            <a:off x="1198800" y="2484000"/>
            <a:ext cx="9799200" cy="1018800"/>
          </a:xfrm>
        </p:spPr>
        <p:txBody>
          <a:bodyPr vert="horz" lIns="90000" tIns="46800" rIns="90000" bIns="46800" rtlCol="0" anchor="t" anchorCtr="0">
            <a:normAutofit/>
          </a:bodyPr>
          <a:lstStyle>
            <a:lvl1pPr algn="ctr">
              <a:defRPr sz="6000"/>
            </a:lvl1pPr>
          </a:lstStyle>
          <a:p>
            <a:pPr lvl="0"/>
            <a:r>
              <a:rPr lang="zh-CN" altLang="en-US"/>
              <a:t>单击此处编辑标题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3"/>
            <p:custDataLst>
              <p:tags r:id="rId5"/>
            </p:custDataLst>
          </p:nvPr>
        </p:nvSpPr>
        <p:spPr>
          <a:xfrm>
            <a:off x="1198800" y="3560400"/>
            <a:ext cx="9799200" cy="471600"/>
          </a:xfrm>
        </p:spPr>
        <p:txBody>
          <a:bodyPr lIns="90000" tIns="46800" rIns="90000" bIns="46800">
            <a:normAutofit/>
          </a:bodyPr>
          <a:lstStyle>
            <a:lvl1pPr algn="ctr">
              <a:lnSpc>
                <a:spcPct val="110000"/>
              </a:lnSpc>
              <a:buNone/>
              <a:defRPr sz="2400" spc="200"/>
            </a:lvl1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42157425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B227AF-5C16-45F2-B681-55D162E2F1A7}" type="datetime1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Arial" panose="020B060402020202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14414639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EE4E3FA-D352-2EAC-1F24-AED1D5A2F2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69E5EB45-47F4-FC2F-031F-1BE68225B9C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8C7B6C7-C592-473E-27F3-C0813DE249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2BC76D2-D0EA-9AC2-A9C2-2840BAA397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494E144-67AA-AEF5-17F1-B6BF2B285D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9028365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20F567B-D1DB-0F67-90BB-0B2EAEE368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2DCCEDF-2132-A163-6FF9-DD92A5050A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0CB6AEE-E54F-62F7-0F1A-E7F72CF335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456960A-4FBC-19F3-82A0-C08F1902F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5C0783A-C502-D585-5823-7D958289C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493612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D71FDA-7D10-DC62-19EC-6C51480F9A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283816D-2B97-AA7A-3CF1-2A3931B4F1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7200A9E-078A-2FCD-4BC4-6A25201AAB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988773-8CFE-AE16-6400-4FBEAB914E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01421F8-D888-BB9D-3BF5-D2D3868B2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3470224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6D9342-95F9-50CD-4517-24404334D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1CB51120-7157-1C75-9A36-18CADE278E1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FA351EA-7047-1EE6-A368-8A935E1891D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6799923-A852-2D91-2FCF-3C28DDF6CC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3E4104B5-3761-7026-3436-8E1CCEFF81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24CE1A4-6467-5917-2AF7-A703E0D4AA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070937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447C2E1-2D56-9BA2-79C1-BF245B16AD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8F296B-BE0C-E9C7-0C46-2E01CFE191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50CDEF1-CBEC-E6B6-0D0E-0051F9070C7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B72541E7-316F-921B-CA79-4E4AA5EE8E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0677BCD1-3700-CC79-EB1F-EB2B83136A8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77AEBFF9-94F2-2A20-6817-93E50DD5D2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C668E041-43D2-F9D2-0706-0317613707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5554707-5BAB-636B-1D47-15A904F566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1023443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90FC89-45AB-AFA1-A1E3-3B65B83C13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6D5E79D-1C14-0C73-8636-20ECDE624A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EA67A8-FDD0-84B4-F24F-BB0D2D587F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5D2C020-82AB-BF38-F2DA-895EEABA98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104359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E97F983B-DCF6-CE15-05CD-68A2C6656C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FA2842D-657C-4CDB-4026-F9C13D79A3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03240F73-F0F9-A752-88F9-9B89DC7512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4661039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6DA4792-8F9E-7268-122D-F178469FC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8578869-89BC-9946-2D96-6759E1CEBA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01452DBB-F205-A65D-492B-EE18B47D0D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782E88B1-5A51-AECC-DBDF-0FD503002C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74B6F2C-CFAF-0669-D7A7-921E3FC91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F078EEA-3280-3FC7-3DC6-045F276211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909232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EC739A4-6A98-37C6-51F5-DFDB0E6BC8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6FBD526-037A-6331-0989-84E31834D7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2171827-8AFF-0E74-D99B-C028CB057E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CF605AD1-E54A-10BE-7526-AE65C6318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707D704-4B44-3E4B-E3D1-3F24FECD09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732B266-C27E-854A-13C8-7D59B9F0C2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58220953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E81A351-3CE5-DD70-99F7-D9ABB0C643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DD859386-193D-3949-2721-AFC744092F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9A4E8EB-300A-FEFD-7A26-11999D44A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F413CC9-504B-02C3-E230-EBB46CBAF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387A168-E846-524F-B81C-99570E94BD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627129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8933115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4ADCF8C9-7CC1-70ED-DFF8-7E909A720CA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A3761A7-2DB7-F1CA-CDFF-070853A38C1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041BF16-A421-686A-FE6F-1100D9627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78E153A3-D14A-5061-BE5C-7DE25C5DD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1CA2AA8-5FA7-C3C3-2EC6-BC086A9369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39606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1668631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2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7BB280E-1C23-4717-A9D5-6FAD72706D58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F007CE2-AAC4-476D-A40D-1C7E73958447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/>
                <a:ea typeface="微软雅黑" panose="020B0503020204020204" pitchFamily="3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/>
              <a:ea typeface="微软雅黑" panose="020B0503020204020204" pitchFamily="3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827250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 </a:t>
            </a:r>
            <a:fld id="{2EEF1883-7A0E-4F66-9932-E581691AD39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‹#›</a:t>
            </a:fld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39121438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>
  <p:cSld name="1_空白"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/>
          <p:cNvSpPr/>
          <p:nvPr userDrawn="1"/>
        </p:nvSpPr>
        <p:spPr>
          <a:xfrm>
            <a:off x="10849147" y="6382534"/>
            <a:ext cx="1093711" cy="369332"/>
          </a:xfrm>
          <a:prstGeom prst="rect">
            <a:avLst/>
          </a:prstGeom>
        </p:spPr>
        <p:txBody>
          <a:bodyPr lIns="91440" tIns="45720" rIns="91440" bIns="45720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第 </a:t>
            </a:r>
            <a:fld id="{2EEF1883-7A0E-4F66-9932-E581691AD397}" type="slidenum"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rPr>
              <a:t> 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cs"/>
              </a:rPr>
              <a:t>页</a:t>
            </a:r>
          </a:p>
        </p:txBody>
      </p:sp>
    </p:spTree>
    <p:extLst>
      <p:ext uri="{BB962C8B-B14F-4D97-AF65-F5344CB8AC3E}">
        <p14:creationId xmlns:p14="http://schemas.microsoft.com/office/powerpoint/2010/main" val="2797491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两栏内容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997B5FA-0921-464F-AAE1-844C04324D75}" type="datetimeFigureOut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2023/7/21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65CE74E-AB26-4998-AD42-012C4C1AD076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微软雅黑" panose="020B0503020204020204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901704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空白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0442385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>
        <p159:morph option="byObject"/>
      </p:transition>
    </mc:Choice>
    <mc:Fallback xmlns="">
      <p:transition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  <p:custDataLst>
              <p:tags r:id="rId1"/>
            </p:custDataLst>
          </p:nvPr>
        </p:nvSpPr>
        <p:spPr>
          <a:xfrm>
            <a:off x="1198800" y="914400"/>
            <a:ext cx="9799200" cy="2570400"/>
          </a:xfrm>
        </p:spPr>
        <p:txBody>
          <a:bodyPr lIns="90000" tIns="46800" rIns="90000" bIns="46800" anchor="b" anchorCtr="0">
            <a:normAutofit/>
          </a:bodyPr>
          <a:lstStyle>
            <a:lvl1pPr algn="ctr">
              <a:defRPr sz="60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  <p:custDataLst>
              <p:tags r:id="rId2"/>
            </p:custDataLst>
          </p:nvPr>
        </p:nvSpPr>
        <p:spPr>
          <a:xfrm>
            <a:off x="1198800" y="3560400"/>
            <a:ext cx="9799200" cy="1472400"/>
          </a:xfrm>
        </p:spPr>
        <p:txBody>
          <a:bodyPr lIns="90000" tIns="46800" rIns="90000" bIns="46800">
            <a:normAutofit/>
          </a:bodyPr>
          <a:lstStyle>
            <a:lvl1pPr marL="0" indent="0" algn="ctr">
              <a:lnSpc>
                <a:spcPct val="110000"/>
              </a:lnSpc>
              <a:buNone/>
              <a:defRPr sz="2400" spc="2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单击此处编辑母版副标题样式</a:t>
            </a:r>
          </a:p>
        </p:txBody>
      </p:sp>
      <p:sp>
        <p:nvSpPr>
          <p:cNvPr id="16" name="日期占位符 15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17" name="页脚占位符 16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18" name="灯片编号占位符 17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93615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4" Type="http://schemas.openxmlformats.org/officeDocument/2006/relationships/theme" Target="../theme/theme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6.xml"/><Relationship Id="rId13" Type="http://schemas.openxmlformats.org/officeDocument/2006/relationships/tags" Target="../tags/tag1.xml"/><Relationship Id="rId18" Type="http://schemas.openxmlformats.org/officeDocument/2006/relationships/tags" Target="../tags/tag6.xml"/><Relationship Id="rId3" Type="http://schemas.openxmlformats.org/officeDocument/2006/relationships/slideLayout" Target="../slideLayouts/slideLayout11.xml"/><Relationship Id="rId7" Type="http://schemas.openxmlformats.org/officeDocument/2006/relationships/slideLayout" Target="../slideLayouts/slideLayout15.xml"/><Relationship Id="rId12" Type="http://schemas.openxmlformats.org/officeDocument/2006/relationships/theme" Target="../theme/theme5.xml"/><Relationship Id="rId17" Type="http://schemas.openxmlformats.org/officeDocument/2006/relationships/tags" Target="../tags/tag5.xml"/><Relationship Id="rId2" Type="http://schemas.openxmlformats.org/officeDocument/2006/relationships/slideLayout" Target="../slideLayouts/slideLayout10.xml"/><Relationship Id="rId16" Type="http://schemas.openxmlformats.org/officeDocument/2006/relationships/tags" Target="../tags/tag4.xml"/><Relationship Id="rId1" Type="http://schemas.openxmlformats.org/officeDocument/2006/relationships/slideLayout" Target="../slideLayouts/slideLayout9.xml"/><Relationship Id="rId6" Type="http://schemas.openxmlformats.org/officeDocument/2006/relationships/slideLayout" Target="../slideLayouts/slideLayout14.xml"/><Relationship Id="rId11" Type="http://schemas.openxmlformats.org/officeDocument/2006/relationships/slideLayout" Target="../slideLayouts/slideLayout19.xml"/><Relationship Id="rId5" Type="http://schemas.openxmlformats.org/officeDocument/2006/relationships/slideLayout" Target="../slideLayouts/slideLayout13.xml"/><Relationship Id="rId15" Type="http://schemas.openxmlformats.org/officeDocument/2006/relationships/tags" Target="../tags/tag3.xml"/><Relationship Id="rId10" Type="http://schemas.openxmlformats.org/officeDocument/2006/relationships/slideLayout" Target="../slideLayouts/slideLayout18.xml"/><Relationship Id="rId4" Type="http://schemas.openxmlformats.org/officeDocument/2006/relationships/slideLayout" Target="../slideLayouts/slideLayout12.xml"/><Relationship Id="rId9" Type="http://schemas.openxmlformats.org/officeDocument/2006/relationships/slideLayout" Target="../slideLayouts/slideLayout17.xml"/><Relationship Id="rId14" Type="http://schemas.openxmlformats.org/officeDocument/2006/relationships/tags" Target="../tags/tag2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7.xml"/><Relationship Id="rId13" Type="http://schemas.openxmlformats.org/officeDocument/2006/relationships/theme" Target="../theme/theme6.xml"/><Relationship Id="rId3" Type="http://schemas.openxmlformats.org/officeDocument/2006/relationships/slideLayout" Target="../slideLayouts/slideLayout22.xml"/><Relationship Id="rId7" Type="http://schemas.openxmlformats.org/officeDocument/2006/relationships/slideLayout" Target="../slideLayouts/slideLayout26.xml"/><Relationship Id="rId12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1.xml"/><Relationship Id="rId1" Type="http://schemas.openxmlformats.org/officeDocument/2006/relationships/slideLayout" Target="../slideLayouts/slideLayout20.xml"/><Relationship Id="rId6" Type="http://schemas.openxmlformats.org/officeDocument/2006/relationships/slideLayout" Target="../slideLayouts/slideLayout25.xml"/><Relationship Id="rId11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4.xml"/><Relationship Id="rId10" Type="http://schemas.openxmlformats.org/officeDocument/2006/relationships/slideLayout" Target="../slideLayouts/slideLayout29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alphaModFix amt="48000"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BB280E-1C23-4717-A9D5-6FAD72706D58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007CE2-AAC4-476D-A40D-1C7E7395844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205880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</p:sldLayoutIdLst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6037525-3870-4886-83AE-8A5D79C58246}" type="datetime1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31993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3" r:id="rId1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20891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5" r:id="rId1"/>
    <p:sldLayoutId id="2147483668" r:id="rId2"/>
    <p:sldLayoutId id="2147483670" r:id="rId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389520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9" r:id="rId2"/>
    <p:sldLayoutId id="2147483726" r:id="rId3"/>
  </p:sldLayoutIdLst>
  <mc:AlternateContent xmlns:mc="http://schemas.openxmlformats.org/markup-compatibility/2006" xmlns:p14="http://schemas.microsoft.com/office/powerpoint/2010/main">
    <mc:Choice Requires="p14">
      <p:transition spd="med" p14:dur="700" advTm="0">
        <p:fade/>
      </p:transition>
    </mc:Choice>
    <mc:Fallback xmlns="">
      <p:transition spd="med" advTm="0">
        <p:fade/>
      </p:transition>
    </mc:Fallback>
  </mc:AlternateConten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 baseline="0">
          <a:solidFill>
            <a:srgbClr val="071F65"/>
          </a:solidFill>
          <a:effectLst/>
          <a:latin typeface="Arial Black" panose="020B0A04020102020204" pitchFamily="34" charset="0"/>
          <a:ea typeface="微软雅黑" panose="020B0503020204020204" charset="-122"/>
          <a:cs typeface="+mj-cs"/>
        </a:defRPr>
      </a:lvl1pPr>
    </p:titleStyle>
    <p:bodyStyle>
      <a:lvl1pPr marL="356870" indent="-356870" algn="just" defTabSz="914400" rtl="0" eaLnBrk="1" latinLnBrk="0" hangingPunct="1">
        <a:lnSpc>
          <a:spcPct val="110000"/>
        </a:lnSpc>
        <a:spcBef>
          <a:spcPts val="1800"/>
        </a:spcBef>
        <a:spcAft>
          <a:spcPts val="0"/>
        </a:spcAft>
        <a:buClr>
          <a:schemeClr val="accent2">
            <a:lumMod val="75000"/>
          </a:schemeClr>
        </a:buClr>
        <a:buSzPct val="70000"/>
        <a:buFont typeface="Wingdings 2" panose="05020102010507070707" pitchFamily="18" charset="2"/>
        <a:buChar char=""/>
        <a:defRPr sz="2000" kern="1200" baseline="0">
          <a:solidFill>
            <a:srgbClr val="071F65"/>
          </a:solidFill>
          <a:latin typeface="Arial" panose="020B0604020202020204" pitchFamily="34" charset="0"/>
          <a:ea typeface="微软雅黑" panose="020B0503020204020204" charset="-122"/>
          <a:cs typeface="+mn-cs"/>
        </a:defRPr>
      </a:lvl1pPr>
      <a:lvl2pPr marL="356870" indent="-356870" algn="just" defTabSz="914400" rtl="0" eaLnBrk="1" latinLnBrk="0" hangingPunct="1">
        <a:lnSpc>
          <a:spcPct val="130000"/>
        </a:lnSpc>
        <a:spcBef>
          <a:spcPts val="0"/>
        </a:spcBef>
        <a:spcAft>
          <a:spcPts val="600"/>
        </a:spcAft>
        <a:buClr>
          <a:schemeClr val="accent2">
            <a:lumMod val="60000"/>
            <a:lumOff val="40000"/>
          </a:schemeClr>
        </a:buClr>
        <a:buFont typeface="幼圆" panose="02010509060101010101" pitchFamily="49" charset="-122"/>
        <a:buChar char=" "/>
        <a:defRPr sz="1600" kern="1200" baseline="0">
          <a:solidFill>
            <a:srgbClr val="071F65"/>
          </a:solidFill>
          <a:latin typeface="幼圆" panose="02010509060101010101" pitchFamily="49" charset="-122"/>
          <a:ea typeface="幼圆" panose="02010509060101010101" pitchFamily="49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65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14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15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16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17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 dirty="0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18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 dirty="0"/>
          </a:p>
        </p:txBody>
      </p:sp>
    </p:spTree>
    <p:custDataLst>
      <p:tags r:id="rId13"/>
    </p:custDataLst>
    <p:extLst>
      <p:ext uri="{BB962C8B-B14F-4D97-AF65-F5344CB8AC3E}">
        <p14:creationId xmlns:p14="http://schemas.microsoft.com/office/powerpoint/2010/main" val="36481246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ts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  <a:tab pos="1609725" algn="l"/>
          <a:tab pos="1609725" algn="l"/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ts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5212891-EF4D-7013-ABE3-1B92F6D30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C551A2C-D115-0757-6767-21606048E7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0C4945F-ECFF-313C-6CAD-139DF27842F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B5AB3D-FCCC-4C83-8719-8F3F1D6983CB}" type="datetimeFigureOut">
              <a:rPr lang="zh-CN" altLang="en-US" smtClean="0"/>
              <a:t>2023/7/21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844299A-5F70-5D0F-EE08-9A23A67C1E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243D397-FC9B-3969-7498-6DF826076F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18B5645-4566-493F-8456-99CBE1B734EA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9861136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8" r:id="rId1"/>
    <p:sldLayoutId id="2147483729" r:id="rId2"/>
    <p:sldLayoutId id="2147483730" r:id="rId3"/>
    <p:sldLayoutId id="2147483731" r:id="rId4"/>
    <p:sldLayoutId id="2147483732" r:id="rId5"/>
    <p:sldLayoutId id="2147483733" r:id="rId6"/>
    <p:sldLayoutId id="2147483734" r:id="rId7"/>
    <p:sldLayoutId id="2147483735" r:id="rId8"/>
    <p:sldLayoutId id="2147483736" r:id="rId9"/>
    <p:sldLayoutId id="2147483737" r:id="rId10"/>
    <p:sldLayoutId id="2147483738" r:id="rId11"/>
    <p:sldLayoutId id="214748373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3.png"/><Relationship Id="rId7" Type="http://schemas.openxmlformats.org/officeDocument/2006/relationships/image" Target="../media/image6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microsoft.com/office/2007/relationships/hdphoto" Target="../media/hdphoto1.wdp"/><Relationship Id="rId4" Type="http://schemas.openxmlformats.org/officeDocument/2006/relationships/image" Target="../media/image4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10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5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jpeg"/><Relationship Id="rId9" Type="http://schemas.openxmlformats.org/officeDocument/2006/relationships/image" Target="../media/image27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sv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21.svg"/><Relationship Id="rId4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8.jpe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11" Type="http://schemas.openxmlformats.org/officeDocument/2006/relationships/image" Target="../media/image34.png"/><Relationship Id="rId5" Type="http://schemas.openxmlformats.org/officeDocument/2006/relationships/image" Target="../media/image12.png"/><Relationship Id="rId10" Type="http://schemas.openxmlformats.org/officeDocument/2006/relationships/image" Target="../media/image33.png"/><Relationship Id="rId4" Type="http://schemas.openxmlformats.org/officeDocument/2006/relationships/image" Target="../media/image19.png"/><Relationship Id="rId9" Type="http://schemas.openxmlformats.org/officeDocument/2006/relationships/image" Target="../media/image3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14.jpeg"/><Relationship Id="rId7" Type="http://schemas.openxmlformats.org/officeDocument/2006/relationships/image" Target="../media/image3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.png"/><Relationship Id="rId5" Type="http://schemas.openxmlformats.org/officeDocument/2006/relationships/image" Target="../media/image19.png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10" Type="http://schemas.openxmlformats.org/officeDocument/2006/relationships/image" Target="../media/image38.png"/><Relationship Id="rId4" Type="http://schemas.openxmlformats.org/officeDocument/2006/relationships/image" Target="../media/image28.jpeg"/><Relationship Id="rId9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3.xml"/><Relationship Id="rId13" Type="http://schemas.openxmlformats.org/officeDocument/2006/relationships/tags" Target="../tags/tag78.xml"/><Relationship Id="rId18" Type="http://schemas.openxmlformats.org/officeDocument/2006/relationships/tags" Target="../tags/tag83.xml"/><Relationship Id="rId3" Type="http://schemas.openxmlformats.org/officeDocument/2006/relationships/tags" Target="../tags/tag68.xml"/><Relationship Id="rId21" Type="http://schemas.openxmlformats.org/officeDocument/2006/relationships/image" Target="../media/image19.png"/><Relationship Id="rId7" Type="http://schemas.openxmlformats.org/officeDocument/2006/relationships/tags" Target="../tags/tag72.xml"/><Relationship Id="rId12" Type="http://schemas.openxmlformats.org/officeDocument/2006/relationships/tags" Target="../tags/tag77.xml"/><Relationship Id="rId17" Type="http://schemas.openxmlformats.org/officeDocument/2006/relationships/tags" Target="../tags/tag82.xml"/><Relationship Id="rId2" Type="http://schemas.openxmlformats.org/officeDocument/2006/relationships/tags" Target="../tags/tag67.xml"/><Relationship Id="rId16" Type="http://schemas.openxmlformats.org/officeDocument/2006/relationships/tags" Target="../tags/tag81.xml"/><Relationship Id="rId20" Type="http://schemas.openxmlformats.org/officeDocument/2006/relationships/notesSlide" Target="../notesSlides/notesSlide15.xml"/><Relationship Id="rId1" Type="http://schemas.openxmlformats.org/officeDocument/2006/relationships/tags" Target="../tags/tag66.xml"/><Relationship Id="rId6" Type="http://schemas.openxmlformats.org/officeDocument/2006/relationships/tags" Target="../tags/tag71.xml"/><Relationship Id="rId11" Type="http://schemas.openxmlformats.org/officeDocument/2006/relationships/tags" Target="../tags/tag76.xml"/><Relationship Id="rId24" Type="http://schemas.openxmlformats.org/officeDocument/2006/relationships/image" Target="../media/image21.svg"/><Relationship Id="rId5" Type="http://schemas.openxmlformats.org/officeDocument/2006/relationships/tags" Target="../tags/tag70.xml"/><Relationship Id="rId15" Type="http://schemas.openxmlformats.org/officeDocument/2006/relationships/tags" Target="../tags/tag80.xml"/><Relationship Id="rId23" Type="http://schemas.openxmlformats.org/officeDocument/2006/relationships/image" Target="../media/image12.png"/><Relationship Id="rId10" Type="http://schemas.openxmlformats.org/officeDocument/2006/relationships/tags" Target="../tags/tag75.xml"/><Relationship Id="rId19" Type="http://schemas.openxmlformats.org/officeDocument/2006/relationships/slideLayout" Target="../slideLayouts/slideLayout15.xml"/><Relationship Id="rId4" Type="http://schemas.openxmlformats.org/officeDocument/2006/relationships/tags" Target="../tags/tag69.xml"/><Relationship Id="rId9" Type="http://schemas.openxmlformats.org/officeDocument/2006/relationships/tags" Target="../tags/tag74.xml"/><Relationship Id="rId14" Type="http://schemas.openxmlformats.org/officeDocument/2006/relationships/tags" Target="../tags/tag79.xml"/><Relationship Id="rId22" Type="http://schemas.openxmlformats.org/officeDocument/2006/relationships/image" Target="../media/image20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1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26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4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2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11" Type="http://schemas.openxmlformats.org/officeDocument/2006/relationships/image" Target="../media/image42.png"/><Relationship Id="rId5" Type="http://schemas.openxmlformats.org/officeDocument/2006/relationships/image" Target="../media/image19.png"/><Relationship Id="rId10" Type="http://schemas.openxmlformats.org/officeDocument/2006/relationships/image" Target="../media/image41.png"/><Relationship Id="rId4" Type="http://schemas.openxmlformats.org/officeDocument/2006/relationships/image" Target="../media/image28.jpeg"/><Relationship Id="rId9" Type="http://schemas.openxmlformats.org/officeDocument/2006/relationships/image" Target="../media/image4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7" Type="http://schemas.openxmlformats.org/officeDocument/2006/relationships/image" Target="../media/image7.pn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85.xml"/><Relationship Id="rId6" Type="http://schemas.openxmlformats.org/officeDocument/2006/relationships/image" Target="../media/image39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7.png"/><Relationship Id="rId4" Type="http://schemas.openxmlformats.org/officeDocument/2006/relationships/image" Target="../media/image4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Relationship Id="rId9" Type="http://schemas.openxmlformats.org/officeDocument/2006/relationships/image" Target="../media/image22.jpe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4.jpe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20.svg"/><Relationship Id="rId5" Type="http://schemas.openxmlformats.org/officeDocument/2006/relationships/image" Target="../media/image19.png"/><Relationship Id="rId4" Type="http://schemas.openxmlformats.org/officeDocument/2006/relationships/image" Target="../media/image18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7.svg"/><Relationship Id="rId2" Type="http://schemas.openxmlformats.org/officeDocument/2006/relationships/slideLayout" Target="../slideLayouts/slideLayout3.xml"/><Relationship Id="rId1" Type="http://schemas.openxmlformats.org/officeDocument/2006/relationships/tags" Target="../tags/tag64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/>
          <p:cNvGrpSpPr/>
          <p:nvPr/>
        </p:nvGrpSpPr>
        <p:grpSpPr>
          <a:xfrm>
            <a:off x="-527823" y="-62582"/>
            <a:ext cx="12883376" cy="6971408"/>
            <a:chOff x="-527823" y="-62582"/>
            <a:chExt cx="12883376" cy="6971408"/>
          </a:xfrm>
        </p:grpSpPr>
        <p:pic>
          <p:nvPicPr>
            <p:cNvPr id="5" name="图片 4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943074" y="50826"/>
              <a:ext cx="6955390" cy="6858000"/>
            </a:xfrm>
            <a:prstGeom prst="rect">
              <a:avLst/>
            </a:prstGeom>
          </p:spPr>
        </p:pic>
        <p:sp>
          <p:nvSpPr>
            <p:cNvPr id="22" name="矩形 21"/>
            <p:cNvSpPr/>
            <p:nvPr/>
          </p:nvSpPr>
          <p:spPr>
            <a:xfrm>
              <a:off x="2059461" y="3802282"/>
              <a:ext cx="6526345" cy="399276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ts val="26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zh-CN" altLang="en-US" sz="1865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微软雅黑" panose="020B0503020204020204" charset="-122"/>
                </a:rPr>
                <a:t>小组成员：朱子轩 刘修铭 梁晓储 陈佳卉</a:t>
              </a:r>
              <a:endParaRPr kumimoji="1" lang="en-US" altLang="zh-CN" sz="1865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微软雅黑" panose="020B0503020204020204" charset="-122"/>
              </a:endParaRPr>
            </a:p>
          </p:txBody>
        </p:sp>
        <p:sp>
          <p:nvSpPr>
            <p:cNvPr id="23" name="矩形 22"/>
            <p:cNvSpPr/>
            <p:nvPr/>
          </p:nvSpPr>
          <p:spPr>
            <a:xfrm>
              <a:off x="1985121" y="2135290"/>
              <a:ext cx="10370432" cy="111049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l" defTabSz="4572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基于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Neo4j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的</a:t>
              </a:r>
              <a:r>
                <a:rPr lang="en-US" altLang="zh-CN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Python</a:t>
              </a:r>
              <a:r>
                <a:rPr lang="zh-CN" altLang="en-US" sz="5000" b="1" dirty="0">
                  <a:solidFill>
                    <a:srgbClr val="6B0261"/>
                  </a:solidFill>
                  <a:latin typeface="微软雅黑" panose="020B0503020204020204" charset="-122"/>
                  <a:ea typeface="微软雅黑" panose="020B0503020204020204" charset="-122"/>
                </a:rPr>
                <a:t>代码提示</a:t>
              </a:r>
              <a:endParaRPr kumimoji="0" lang="zh-CN" altLang="en-US" sz="50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cxnSp>
          <p:nvCxnSpPr>
            <p:cNvPr id="24" name="直接连接符 23"/>
            <p:cNvCxnSpPr/>
            <p:nvPr/>
          </p:nvCxnSpPr>
          <p:spPr>
            <a:xfrm>
              <a:off x="2059461" y="3430718"/>
              <a:ext cx="7711759" cy="0"/>
            </a:xfrm>
            <a:prstGeom prst="line">
              <a:avLst/>
            </a:prstGeom>
            <a:ln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Freeform 5"/>
            <p:cNvSpPr>
              <a:spLocks noEditPoints="1"/>
            </p:cNvSpPr>
            <p:nvPr/>
          </p:nvSpPr>
          <p:spPr bwMode="auto">
            <a:xfrm>
              <a:off x="-527823" y="1552169"/>
              <a:ext cx="2387969" cy="3826419"/>
            </a:xfrm>
            <a:custGeom>
              <a:avLst/>
              <a:gdLst>
                <a:gd name="T0" fmla="*/ 0 w 7449"/>
                <a:gd name="T1" fmla="*/ 0 h 11906"/>
                <a:gd name="T2" fmla="*/ 7449 w 7449"/>
                <a:gd name="T3" fmla="*/ 4223 h 11906"/>
                <a:gd name="T4" fmla="*/ 0 w 7449"/>
                <a:gd name="T5" fmla="*/ 4223 h 11906"/>
                <a:gd name="T6" fmla="*/ 0 w 7449"/>
                <a:gd name="T7" fmla="*/ 0 h 11906"/>
                <a:gd name="T8" fmla="*/ 7449 w 7449"/>
                <a:gd name="T9" fmla="*/ 4302 h 11906"/>
                <a:gd name="T10" fmla="*/ 0 w 7449"/>
                <a:gd name="T11" fmla="*/ 8525 h 11906"/>
                <a:gd name="T12" fmla="*/ 0 w 7449"/>
                <a:gd name="T13" fmla="*/ 4302 h 11906"/>
                <a:gd name="T14" fmla="*/ 7449 w 7449"/>
                <a:gd name="T15" fmla="*/ 4302 h 11906"/>
                <a:gd name="T16" fmla="*/ 2857 w 7449"/>
                <a:gd name="T17" fmla="*/ 10038 h 11906"/>
                <a:gd name="T18" fmla="*/ 5 w 7449"/>
                <a:gd name="T19" fmla="*/ 11903 h 11906"/>
                <a:gd name="T20" fmla="*/ 0 w 7449"/>
                <a:gd name="T21" fmla="*/ 11906 h 11906"/>
                <a:gd name="T22" fmla="*/ 0 w 7449"/>
                <a:gd name="T23" fmla="*/ 8789 h 11906"/>
                <a:gd name="T24" fmla="*/ 2857 w 7449"/>
                <a:gd name="T25" fmla="*/ 7136 h 11906"/>
                <a:gd name="T26" fmla="*/ 2857 w 7449"/>
                <a:gd name="T27" fmla="*/ 10038 h 1190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449" h="11906">
                  <a:moveTo>
                    <a:pt x="0" y="0"/>
                  </a:moveTo>
                  <a:lnTo>
                    <a:pt x="7449" y="4223"/>
                  </a:lnTo>
                  <a:lnTo>
                    <a:pt x="0" y="4223"/>
                  </a:lnTo>
                  <a:lnTo>
                    <a:pt x="0" y="0"/>
                  </a:lnTo>
                  <a:close/>
                  <a:moveTo>
                    <a:pt x="7449" y="4302"/>
                  </a:moveTo>
                  <a:lnTo>
                    <a:pt x="0" y="8525"/>
                  </a:lnTo>
                  <a:lnTo>
                    <a:pt x="0" y="4302"/>
                  </a:lnTo>
                  <a:lnTo>
                    <a:pt x="7449" y="4302"/>
                  </a:lnTo>
                  <a:close/>
                  <a:moveTo>
                    <a:pt x="2857" y="10038"/>
                  </a:moveTo>
                  <a:cubicBezTo>
                    <a:pt x="2537" y="11326"/>
                    <a:pt x="721" y="11825"/>
                    <a:pt x="5" y="11903"/>
                  </a:cubicBezTo>
                  <a:lnTo>
                    <a:pt x="0" y="11906"/>
                  </a:lnTo>
                  <a:lnTo>
                    <a:pt x="0" y="8789"/>
                  </a:lnTo>
                  <a:lnTo>
                    <a:pt x="2857" y="7136"/>
                  </a:lnTo>
                  <a:lnTo>
                    <a:pt x="2857" y="10038"/>
                  </a:lnTo>
                  <a:close/>
                </a:path>
              </a:pathLst>
            </a:custGeom>
            <a:solidFill>
              <a:srgbClr val="6B0261"/>
            </a:solidFill>
            <a:ln w="5" cap="flat">
              <a:solidFill>
                <a:srgbClr val="6B0261"/>
              </a:solidFill>
              <a:prstDash val="solid"/>
              <a:miter lim="800000"/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5" name="Freeform 6"/>
            <p:cNvSpPr>
              <a:spLocks noEditPoints="1"/>
            </p:cNvSpPr>
            <p:nvPr/>
          </p:nvSpPr>
          <p:spPr bwMode="auto">
            <a:xfrm>
              <a:off x="1768736" y="2937549"/>
              <a:ext cx="182819" cy="2259004"/>
            </a:xfrm>
            <a:custGeom>
              <a:avLst/>
              <a:gdLst>
                <a:gd name="T0" fmla="*/ 246 w 571"/>
                <a:gd name="T1" fmla="*/ 0 h 7028"/>
                <a:gd name="T2" fmla="*/ 246 w 571"/>
                <a:gd name="T3" fmla="*/ 2716 h 7028"/>
                <a:gd name="T4" fmla="*/ 178 w 571"/>
                <a:gd name="T5" fmla="*/ 2816 h 7028"/>
                <a:gd name="T6" fmla="*/ 286 w 571"/>
                <a:gd name="T7" fmla="*/ 2924 h 7028"/>
                <a:gd name="T8" fmla="*/ 394 w 571"/>
                <a:gd name="T9" fmla="*/ 2816 h 7028"/>
                <a:gd name="T10" fmla="*/ 325 w 571"/>
                <a:gd name="T11" fmla="*/ 2716 h 7028"/>
                <a:gd name="T12" fmla="*/ 325 w 571"/>
                <a:gd name="T13" fmla="*/ 0 h 7028"/>
                <a:gd name="T14" fmla="*/ 246 w 571"/>
                <a:gd name="T15" fmla="*/ 0 h 7028"/>
                <a:gd name="T16" fmla="*/ 0 w 571"/>
                <a:gd name="T17" fmla="*/ 3749 h 7028"/>
                <a:gd name="T18" fmla="*/ 571 w 571"/>
                <a:gd name="T19" fmla="*/ 3749 h 7028"/>
                <a:gd name="T20" fmla="*/ 571 w 571"/>
                <a:gd name="T21" fmla="*/ 3790 h 7028"/>
                <a:gd name="T22" fmla="*/ 0 w 571"/>
                <a:gd name="T23" fmla="*/ 3790 h 7028"/>
                <a:gd name="T24" fmla="*/ 0 w 571"/>
                <a:gd name="T25" fmla="*/ 3749 h 7028"/>
                <a:gd name="T26" fmla="*/ 0 w 571"/>
                <a:gd name="T27" fmla="*/ 3323 h 7028"/>
                <a:gd name="T28" fmla="*/ 0 w 571"/>
                <a:gd name="T29" fmla="*/ 3323 h 7028"/>
                <a:gd name="T30" fmla="*/ 0 w 571"/>
                <a:gd name="T31" fmla="*/ 3323 h 7028"/>
                <a:gd name="T32" fmla="*/ 286 w 571"/>
                <a:gd name="T33" fmla="*/ 3037 h 7028"/>
                <a:gd name="T34" fmla="*/ 571 w 571"/>
                <a:gd name="T35" fmla="*/ 3323 h 7028"/>
                <a:gd name="T36" fmla="*/ 571 w 571"/>
                <a:gd name="T37" fmla="*/ 3323 h 7028"/>
                <a:gd name="T38" fmla="*/ 571 w 571"/>
                <a:gd name="T39" fmla="*/ 3323 h 7028"/>
                <a:gd name="T40" fmla="*/ 571 w 571"/>
                <a:gd name="T41" fmla="*/ 3683 h 7028"/>
                <a:gd name="T42" fmla="*/ 0 w 571"/>
                <a:gd name="T43" fmla="*/ 3683 h 7028"/>
                <a:gd name="T44" fmla="*/ 0 w 571"/>
                <a:gd name="T45" fmla="*/ 3323 h 7028"/>
                <a:gd name="T46" fmla="*/ 37 w 571"/>
                <a:gd name="T47" fmla="*/ 3885 h 7028"/>
                <a:gd name="T48" fmla="*/ 0 w 571"/>
                <a:gd name="T49" fmla="*/ 3885 h 7028"/>
                <a:gd name="T50" fmla="*/ 0 w 571"/>
                <a:gd name="T51" fmla="*/ 7028 h 7028"/>
                <a:gd name="T52" fmla="*/ 37 w 571"/>
                <a:gd name="T53" fmla="*/ 7028 h 7028"/>
                <a:gd name="T54" fmla="*/ 37 w 571"/>
                <a:gd name="T55" fmla="*/ 3885 h 7028"/>
                <a:gd name="T56" fmla="*/ 126 w 571"/>
                <a:gd name="T57" fmla="*/ 3885 h 7028"/>
                <a:gd name="T58" fmla="*/ 89 w 571"/>
                <a:gd name="T59" fmla="*/ 3885 h 7028"/>
                <a:gd name="T60" fmla="*/ 89 w 571"/>
                <a:gd name="T61" fmla="*/ 7028 h 7028"/>
                <a:gd name="T62" fmla="*/ 126 w 571"/>
                <a:gd name="T63" fmla="*/ 7028 h 7028"/>
                <a:gd name="T64" fmla="*/ 126 w 571"/>
                <a:gd name="T65" fmla="*/ 3885 h 7028"/>
                <a:gd name="T66" fmla="*/ 215 w 571"/>
                <a:gd name="T67" fmla="*/ 3885 h 7028"/>
                <a:gd name="T68" fmla="*/ 178 w 571"/>
                <a:gd name="T69" fmla="*/ 3885 h 7028"/>
                <a:gd name="T70" fmla="*/ 178 w 571"/>
                <a:gd name="T71" fmla="*/ 7028 h 7028"/>
                <a:gd name="T72" fmla="*/ 215 w 571"/>
                <a:gd name="T73" fmla="*/ 7028 h 7028"/>
                <a:gd name="T74" fmla="*/ 215 w 571"/>
                <a:gd name="T75" fmla="*/ 3885 h 7028"/>
                <a:gd name="T76" fmla="*/ 304 w 571"/>
                <a:gd name="T77" fmla="*/ 3885 h 7028"/>
                <a:gd name="T78" fmla="*/ 267 w 571"/>
                <a:gd name="T79" fmla="*/ 3885 h 7028"/>
                <a:gd name="T80" fmla="*/ 267 w 571"/>
                <a:gd name="T81" fmla="*/ 7028 h 7028"/>
                <a:gd name="T82" fmla="*/ 304 w 571"/>
                <a:gd name="T83" fmla="*/ 7028 h 7028"/>
                <a:gd name="T84" fmla="*/ 304 w 571"/>
                <a:gd name="T85" fmla="*/ 3885 h 7028"/>
                <a:gd name="T86" fmla="*/ 393 w 571"/>
                <a:gd name="T87" fmla="*/ 3885 h 7028"/>
                <a:gd name="T88" fmla="*/ 356 w 571"/>
                <a:gd name="T89" fmla="*/ 3885 h 7028"/>
                <a:gd name="T90" fmla="*/ 356 w 571"/>
                <a:gd name="T91" fmla="*/ 7028 h 7028"/>
                <a:gd name="T92" fmla="*/ 393 w 571"/>
                <a:gd name="T93" fmla="*/ 7028 h 7028"/>
                <a:gd name="T94" fmla="*/ 393 w 571"/>
                <a:gd name="T95" fmla="*/ 3885 h 7028"/>
                <a:gd name="T96" fmla="*/ 482 w 571"/>
                <a:gd name="T97" fmla="*/ 3885 h 7028"/>
                <a:gd name="T98" fmla="*/ 445 w 571"/>
                <a:gd name="T99" fmla="*/ 3885 h 7028"/>
                <a:gd name="T100" fmla="*/ 445 w 571"/>
                <a:gd name="T101" fmla="*/ 7028 h 7028"/>
                <a:gd name="T102" fmla="*/ 482 w 571"/>
                <a:gd name="T103" fmla="*/ 7028 h 7028"/>
                <a:gd name="T104" fmla="*/ 482 w 571"/>
                <a:gd name="T105" fmla="*/ 3885 h 7028"/>
                <a:gd name="T106" fmla="*/ 571 w 571"/>
                <a:gd name="T107" fmla="*/ 3885 h 7028"/>
                <a:gd name="T108" fmla="*/ 534 w 571"/>
                <a:gd name="T109" fmla="*/ 3885 h 7028"/>
                <a:gd name="T110" fmla="*/ 534 w 571"/>
                <a:gd name="T111" fmla="*/ 7028 h 7028"/>
                <a:gd name="T112" fmla="*/ 571 w 571"/>
                <a:gd name="T113" fmla="*/ 7028 h 7028"/>
                <a:gd name="T114" fmla="*/ 571 w 571"/>
                <a:gd name="T115" fmla="*/ 3885 h 70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571" h="7028">
                  <a:moveTo>
                    <a:pt x="246" y="0"/>
                  </a:moveTo>
                  <a:lnTo>
                    <a:pt x="246" y="2716"/>
                  </a:lnTo>
                  <a:cubicBezTo>
                    <a:pt x="206" y="2731"/>
                    <a:pt x="178" y="2770"/>
                    <a:pt x="178" y="2816"/>
                  </a:cubicBezTo>
                  <a:cubicBezTo>
                    <a:pt x="178" y="2876"/>
                    <a:pt x="226" y="2924"/>
                    <a:pt x="286" y="2924"/>
                  </a:cubicBezTo>
                  <a:cubicBezTo>
                    <a:pt x="345" y="2924"/>
                    <a:pt x="394" y="2876"/>
                    <a:pt x="394" y="2816"/>
                  </a:cubicBezTo>
                  <a:cubicBezTo>
                    <a:pt x="394" y="2770"/>
                    <a:pt x="365" y="2731"/>
                    <a:pt x="325" y="2716"/>
                  </a:cubicBezTo>
                  <a:lnTo>
                    <a:pt x="325" y="0"/>
                  </a:lnTo>
                  <a:lnTo>
                    <a:pt x="246" y="0"/>
                  </a:lnTo>
                  <a:close/>
                  <a:moveTo>
                    <a:pt x="0" y="3749"/>
                  </a:moveTo>
                  <a:lnTo>
                    <a:pt x="571" y="3749"/>
                  </a:lnTo>
                  <a:lnTo>
                    <a:pt x="571" y="3790"/>
                  </a:lnTo>
                  <a:lnTo>
                    <a:pt x="0" y="3790"/>
                  </a:lnTo>
                  <a:lnTo>
                    <a:pt x="0" y="3749"/>
                  </a:lnTo>
                  <a:close/>
                  <a:moveTo>
                    <a:pt x="0" y="3323"/>
                  </a:moveTo>
                  <a:lnTo>
                    <a:pt x="0" y="3323"/>
                  </a:lnTo>
                  <a:lnTo>
                    <a:pt x="0" y="3323"/>
                  </a:lnTo>
                  <a:cubicBezTo>
                    <a:pt x="0" y="3165"/>
                    <a:pt x="128" y="3037"/>
                    <a:pt x="286" y="3037"/>
                  </a:cubicBezTo>
                  <a:cubicBezTo>
                    <a:pt x="443" y="3037"/>
                    <a:pt x="571" y="3165"/>
                    <a:pt x="571" y="3323"/>
                  </a:cubicBezTo>
                  <a:lnTo>
                    <a:pt x="571" y="3323"/>
                  </a:lnTo>
                  <a:lnTo>
                    <a:pt x="571" y="3323"/>
                  </a:lnTo>
                  <a:lnTo>
                    <a:pt x="571" y="3683"/>
                  </a:lnTo>
                  <a:lnTo>
                    <a:pt x="0" y="3683"/>
                  </a:lnTo>
                  <a:lnTo>
                    <a:pt x="0" y="3323"/>
                  </a:lnTo>
                  <a:close/>
                  <a:moveTo>
                    <a:pt x="37" y="3885"/>
                  </a:moveTo>
                  <a:lnTo>
                    <a:pt x="0" y="3885"/>
                  </a:lnTo>
                  <a:lnTo>
                    <a:pt x="0" y="7028"/>
                  </a:lnTo>
                  <a:lnTo>
                    <a:pt x="37" y="7028"/>
                  </a:lnTo>
                  <a:lnTo>
                    <a:pt x="37" y="3885"/>
                  </a:lnTo>
                  <a:close/>
                  <a:moveTo>
                    <a:pt x="126" y="3885"/>
                  </a:moveTo>
                  <a:lnTo>
                    <a:pt x="89" y="3885"/>
                  </a:lnTo>
                  <a:lnTo>
                    <a:pt x="89" y="7028"/>
                  </a:lnTo>
                  <a:lnTo>
                    <a:pt x="126" y="7028"/>
                  </a:lnTo>
                  <a:lnTo>
                    <a:pt x="126" y="3885"/>
                  </a:lnTo>
                  <a:close/>
                  <a:moveTo>
                    <a:pt x="215" y="3885"/>
                  </a:moveTo>
                  <a:lnTo>
                    <a:pt x="178" y="3885"/>
                  </a:lnTo>
                  <a:lnTo>
                    <a:pt x="178" y="7028"/>
                  </a:lnTo>
                  <a:lnTo>
                    <a:pt x="215" y="7028"/>
                  </a:lnTo>
                  <a:lnTo>
                    <a:pt x="215" y="3885"/>
                  </a:lnTo>
                  <a:close/>
                  <a:moveTo>
                    <a:pt x="304" y="3885"/>
                  </a:moveTo>
                  <a:lnTo>
                    <a:pt x="267" y="3885"/>
                  </a:lnTo>
                  <a:lnTo>
                    <a:pt x="267" y="7028"/>
                  </a:lnTo>
                  <a:lnTo>
                    <a:pt x="304" y="7028"/>
                  </a:lnTo>
                  <a:lnTo>
                    <a:pt x="304" y="3885"/>
                  </a:lnTo>
                  <a:close/>
                  <a:moveTo>
                    <a:pt x="393" y="3885"/>
                  </a:moveTo>
                  <a:lnTo>
                    <a:pt x="356" y="3885"/>
                  </a:lnTo>
                  <a:lnTo>
                    <a:pt x="356" y="7028"/>
                  </a:lnTo>
                  <a:lnTo>
                    <a:pt x="393" y="7028"/>
                  </a:lnTo>
                  <a:lnTo>
                    <a:pt x="393" y="3885"/>
                  </a:lnTo>
                  <a:close/>
                  <a:moveTo>
                    <a:pt x="482" y="3885"/>
                  </a:moveTo>
                  <a:lnTo>
                    <a:pt x="445" y="3885"/>
                  </a:lnTo>
                  <a:lnTo>
                    <a:pt x="445" y="7028"/>
                  </a:lnTo>
                  <a:lnTo>
                    <a:pt x="482" y="7028"/>
                  </a:lnTo>
                  <a:lnTo>
                    <a:pt x="482" y="3885"/>
                  </a:lnTo>
                  <a:close/>
                  <a:moveTo>
                    <a:pt x="571" y="3885"/>
                  </a:moveTo>
                  <a:lnTo>
                    <a:pt x="534" y="3885"/>
                  </a:lnTo>
                  <a:lnTo>
                    <a:pt x="534" y="7028"/>
                  </a:lnTo>
                  <a:lnTo>
                    <a:pt x="571" y="7028"/>
                  </a:lnTo>
                  <a:lnTo>
                    <a:pt x="571" y="3885"/>
                  </a:lnTo>
                  <a:close/>
                </a:path>
              </a:pathLst>
            </a:custGeom>
            <a:solidFill>
              <a:srgbClr val="6B0261"/>
            </a:solidFill>
            <a:ln>
              <a:solidFill>
                <a:srgbClr val="6B0261"/>
              </a:solidFill>
            </a:ln>
          </p:spPr>
          <p:txBody>
            <a:bodyPr vert="horz" wrap="square" lIns="121920" tIns="60960" rIns="121920" bIns="60960" numCol="1" anchor="t" anchorCtr="0" compatLnSpc="1"/>
            <a:lstStyle/>
            <a:p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65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cs"/>
              </a:endParaRPr>
            </a:p>
          </p:txBody>
        </p:sp>
        <p:grpSp>
          <p:nvGrpSpPr>
            <p:cNvPr id="16" name="组合 15"/>
            <p:cNvGrpSpPr/>
            <p:nvPr/>
          </p:nvGrpSpPr>
          <p:grpSpPr>
            <a:xfrm>
              <a:off x="9060979" y="5688285"/>
              <a:ext cx="2861888" cy="923900"/>
              <a:chOff x="335360" y="5733256"/>
              <a:chExt cx="2558835" cy="923900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12406" r="51576"/>
              <a:stretch>
                <a:fillRect/>
              </a:stretch>
            </p:blipFill>
            <p:spPr>
              <a:xfrm>
                <a:off x="335360" y="5733256"/>
                <a:ext cx="1813536" cy="471003"/>
              </a:xfrm>
              <a:prstGeom prst="rect">
                <a:avLst/>
              </a:prstGeom>
            </p:spPr>
          </p:pic>
          <p:pic>
            <p:nvPicPr>
              <p:cNvPr id="18" name="图片 17"/>
              <p:cNvPicPr>
                <a:picLocks noChangeAspect="1"/>
              </p:cNvPicPr>
              <p:nvPr/>
            </p:nvPicPr>
            <p:blipFill rotWithShape="1">
              <a:blip r:embed="rId4">
                <a:biLevel thresh="75000"/>
                <a:extLst>
                  <a:ext uri="{BEBA8EAE-BF5A-486C-A8C5-ECC9F3942E4B}">
                    <a14:imgProps xmlns:a14="http://schemas.microsoft.com/office/drawing/2010/main">
                      <a14:imgLayer r:embed="rId5">
                        <a14:imgEffect>
                          <a14:brightnessContrast bright="-4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1796" t="20354"/>
              <a:stretch>
                <a:fillRect/>
              </a:stretch>
            </p:blipFill>
            <p:spPr>
              <a:xfrm>
                <a:off x="1088893" y="6228891"/>
                <a:ext cx="1805302" cy="428265"/>
              </a:xfrm>
              <a:prstGeom prst="rect">
                <a:avLst/>
              </a:prstGeom>
            </p:spPr>
          </p:pic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571630" y="-62582"/>
              <a:ext cx="3568028" cy="1399227"/>
            </a:xfrm>
            <a:prstGeom prst="rect">
              <a:avLst/>
            </a:prstGeom>
          </p:spPr>
        </p:pic>
        <p:sp>
          <p:nvSpPr>
            <p:cNvPr id="2" name="矩形 1">
              <a:extLst>
                <a:ext uri="{FF2B5EF4-FFF2-40B4-BE49-F238E27FC236}">
                  <a16:creationId xmlns:a16="http://schemas.microsoft.com/office/drawing/2014/main" id="{3810F9D2-D1D9-BC74-E03A-B774025C7FFA}"/>
                </a:ext>
              </a:extLst>
            </p:cNvPr>
            <p:cNvSpPr/>
            <p:nvPr/>
          </p:nvSpPr>
          <p:spPr>
            <a:xfrm>
              <a:off x="5094724" y="5109921"/>
              <a:ext cx="1991519" cy="1156727"/>
            </a:xfrm>
            <a:prstGeom prst="rect">
              <a:avLst/>
            </a:prstGeom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6B0261"/>
                  </a:solidFill>
                  <a:effectLst/>
                  <a:uLnTx/>
                  <a:uFillTx/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GROUP 1</a:t>
              </a:r>
            </a:p>
            <a:p>
              <a:pPr marL="0" marR="0" lvl="0" indent="0" algn="ctr" defTabSz="4572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2800" b="1" dirty="0">
                  <a:solidFill>
                    <a:srgbClr val="6B0261"/>
                  </a:solidFill>
                  <a:latin typeface="Times New Roman" panose="02020603050405020304" pitchFamily="18" charset="0"/>
                  <a:ea typeface="微软雅黑" panose="020B0503020204020204" charset="-122"/>
                  <a:cs typeface="Times New Roman" panose="02020603050405020304" pitchFamily="18" charset="0"/>
                </a:rPr>
                <a:t>2023.07</a:t>
              </a:r>
              <a:endPara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1AD76631-EC3E-6848-9B6F-1476AEF2205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017" y="50826"/>
            <a:ext cx="2210055" cy="99875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FEC65B97-D5E8-3BE1-1E72-FE51BE8528EA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duotone>
              <a:prstClr val="black"/>
              <a:schemeClr val="tx1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88" t="32141" r="37978" b="45799"/>
          <a:stretch/>
        </p:blipFill>
        <p:spPr>
          <a:xfrm>
            <a:off x="10591122" y="1967419"/>
            <a:ext cx="1661984" cy="1512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4788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03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44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项目简介与实现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82190" y="3556809"/>
              <a:ext cx="9027620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Introduction to the Project and Implementation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098F8EF5-4E3A-2FF6-43C2-80CAE83826C8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40428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6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5843212" y="1154501"/>
            <a:ext cx="5718810" cy="498808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本项目基于Neo4j实现Python代码提示，解决了传统编译器由于数据类型不明确、第三方库函数等问题导致的没有代码提示的问题，帮助程序员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省去借助type()函数实现代码提示的麻烦过程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。将自定义类或函数加入到Neo4j数据库中，实现了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根据上下文进行变量类型的推测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，进而达到代码提示的目的。</a:t>
            </a:r>
          </a:p>
          <a:p>
            <a:pPr fontAlgn="auto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    项目选择人工智能方向，主要使用Django架构、Neo4j图数据库支持、Echarts可视化图表、Ace-editor、Jquery、AST等技术点，使用Python语言借助Visual Studio Code完成开发，最终呈现出功能完善、界面美观的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代码提示器。</a:t>
            </a:r>
          </a:p>
        </p:txBody>
      </p:sp>
      <p:pic>
        <p:nvPicPr>
          <p:cNvPr id="8" name="图片 7" descr="d8c79f02bd6939f24dd595a06932eec"/>
          <p:cNvPicPr>
            <a:picLocks noChangeAspect="1"/>
          </p:cNvPicPr>
          <p:nvPr/>
        </p:nvPicPr>
        <p:blipFill rotWithShape="1">
          <a:blip r:embed="rId9"/>
          <a:srcRect l="2000" t="1530" r="2008" b="1344"/>
          <a:stretch/>
        </p:blipFill>
        <p:spPr>
          <a:xfrm>
            <a:off x="972304" y="1047115"/>
            <a:ext cx="3898604" cy="520286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直线连接符 19">
            <a:extLst>
              <a:ext uri="{FF2B5EF4-FFF2-40B4-BE49-F238E27FC236}">
                <a16:creationId xmlns:a16="http://schemas.microsoft.com/office/drawing/2014/main" id="{E715C316-11FC-BB35-0F51-E029B61FDBDE}"/>
              </a:ext>
            </a:extLst>
          </p:cNvPr>
          <p:cNvCxnSpPr>
            <a:cxnSpLocks/>
          </p:cNvCxnSpPr>
          <p:nvPr/>
        </p:nvCxnSpPr>
        <p:spPr>
          <a:xfrm>
            <a:off x="709423" y="1890406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3281502-7935-1FA8-CDE0-BA5955B8681E}"/>
              </a:ext>
            </a:extLst>
          </p:cNvPr>
          <p:cNvSpPr txBox="1"/>
          <p:nvPr/>
        </p:nvSpPr>
        <p:spPr>
          <a:xfrm>
            <a:off x="993994" y="1794065"/>
            <a:ext cx="2430414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分析网页结构，查找到需要爬取信息</a:t>
            </a: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90E1AED9-2038-0019-BBCC-85897EA60C7E}"/>
              </a:ext>
            </a:extLst>
          </p:cNvPr>
          <p:cNvSpPr txBox="1"/>
          <p:nvPr/>
        </p:nvSpPr>
        <p:spPr>
          <a:xfrm>
            <a:off x="3261727" y="4395620"/>
            <a:ext cx="2221826" cy="1200329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根据定位关键信息编写爬虫程序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62F050C8-F106-766A-F942-E1935808E0A1}"/>
              </a:ext>
            </a:extLst>
          </p:cNvPr>
          <p:cNvSpPr txBox="1"/>
          <p:nvPr/>
        </p:nvSpPr>
        <p:spPr>
          <a:xfrm>
            <a:off x="5422005" y="1764831"/>
            <a:ext cx="2654064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得到原始数据，进行初步筛选</a:t>
            </a: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0CBB6595-36FB-C6EA-B2CA-8B10881FE706}"/>
              </a:ext>
            </a:extLst>
          </p:cNvPr>
          <p:cNvSpPr txBox="1"/>
          <p:nvPr/>
        </p:nvSpPr>
        <p:spPr>
          <a:xfrm>
            <a:off x="448528" y="1836959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01</a:t>
            </a:r>
            <a:endParaRPr kumimoji="0" lang="zh-CN" altLang="en-US" sz="2400" b="1" i="0" u="none" strike="noStrike" kern="1200" cap="none" spc="0" normalizeH="0" baseline="0" noProof="0" dirty="0">
              <a:ln>
                <a:noFill/>
              </a:ln>
              <a:solidFill>
                <a:srgbClr val="7E0C6E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3EA047BB-2C39-F30D-3E38-0EAFFAA4091E}"/>
              </a:ext>
            </a:extLst>
          </p:cNvPr>
          <p:cNvSpPr txBox="1"/>
          <p:nvPr/>
        </p:nvSpPr>
        <p:spPr>
          <a:xfrm>
            <a:off x="2578489" y="4426397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02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CAED5A34-2520-A245-77C9-DBF004D93544}"/>
              </a:ext>
            </a:extLst>
          </p:cNvPr>
          <p:cNvSpPr txBox="1"/>
          <p:nvPr/>
        </p:nvSpPr>
        <p:spPr>
          <a:xfrm>
            <a:off x="4733691" y="1816656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03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18" name="组合 17">
            <a:extLst>
              <a:ext uri="{FF2B5EF4-FFF2-40B4-BE49-F238E27FC236}">
                <a16:creationId xmlns:a16="http://schemas.microsoft.com/office/drawing/2014/main" id="{40A5F822-72FC-1BBC-686F-795959A62996}"/>
              </a:ext>
            </a:extLst>
          </p:cNvPr>
          <p:cNvGrpSpPr/>
          <p:nvPr/>
        </p:nvGrpSpPr>
        <p:grpSpPr>
          <a:xfrm>
            <a:off x="-79826" y="2927935"/>
            <a:ext cx="14525719" cy="1359992"/>
            <a:chOff x="1" y="2644912"/>
            <a:chExt cx="14525719" cy="1359992"/>
          </a:xfrm>
          <a:solidFill>
            <a:srgbClr val="850D74"/>
          </a:solidFill>
        </p:grpSpPr>
        <p:sp>
          <p:nvSpPr>
            <p:cNvPr id="14" name="任意形状 13">
              <a:extLst>
                <a:ext uri="{FF2B5EF4-FFF2-40B4-BE49-F238E27FC236}">
                  <a16:creationId xmlns:a16="http://schemas.microsoft.com/office/drawing/2014/main" id="{FAEF88FA-AF4C-2943-045E-8360D95A5965}"/>
                </a:ext>
              </a:extLst>
            </p:cNvPr>
            <p:cNvSpPr/>
            <p:nvPr/>
          </p:nvSpPr>
          <p:spPr>
            <a:xfrm>
              <a:off x="1" y="2644912"/>
              <a:ext cx="4999401" cy="1359992"/>
            </a:xfrm>
            <a:custGeom>
              <a:avLst/>
              <a:gdLst/>
              <a:ahLst/>
              <a:cxnLst/>
              <a:rect l="0" t="0" r="0" b="0"/>
              <a:pathLst>
                <a:path w="6489305" h="1695199">
                  <a:moveTo>
                    <a:pt x="2433574" y="21621"/>
                  </a:moveTo>
                  <a:cubicBezTo>
                    <a:pt x="2413919" y="38932"/>
                    <a:pt x="2371898" y="280622"/>
                    <a:pt x="2309905" y="732918"/>
                  </a:cubicBezTo>
                  <a:cubicBezTo>
                    <a:pt x="2289075" y="884896"/>
                    <a:pt x="2268586" y="1018220"/>
                    <a:pt x="2264375" y="1029195"/>
                  </a:cubicBezTo>
                  <a:cubicBezTo>
                    <a:pt x="2257699" y="1046591"/>
                    <a:pt x="2217559" y="979419"/>
                    <a:pt x="2169211" y="869946"/>
                  </a:cubicBezTo>
                  <a:cubicBezTo>
                    <a:pt x="2157201" y="842753"/>
                    <a:pt x="2124352" y="873713"/>
                    <a:pt x="2113686" y="922279"/>
                  </a:cubicBezTo>
                  <a:cubicBezTo>
                    <a:pt x="2100901" y="980489"/>
                    <a:pt x="2077511" y="946240"/>
                    <a:pt x="2045430" y="822334"/>
                  </a:cubicBezTo>
                  <a:cubicBezTo>
                    <a:pt x="2030597" y="765044"/>
                    <a:pt x="2012348" y="714393"/>
                    <a:pt x="2004876" y="709775"/>
                  </a:cubicBezTo>
                  <a:cubicBezTo>
                    <a:pt x="1977689" y="692973"/>
                    <a:pt x="1948633" y="719383"/>
                    <a:pt x="1930004" y="777829"/>
                  </a:cubicBezTo>
                  <a:lnTo>
                    <a:pt x="1910954" y="837596"/>
                  </a:lnTo>
                  <a:lnTo>
                    <a:pt x="1709759" y="850296"/>
                  </a:lnTo>
                  <a:lnTo>
                    <a:pt x="1688030" y="920146"/>
                  </a:lnTo>
                  <a:cubicBezTo>
                    <a:pt x="1659500" y="1011863"/>
                    <a:pt x="1628162" y="1129095"/>
                    <a:pt x="1595293" y="1267067"/>
                  </a:cubicBezTo>
                  <a:cubicBezTo>
                    <a:pt x="1579536" y="1333208"/>
                    <a:pt x="1564776" y="1372194"/>
                    <a:pt x="1559231" y="1362317"/>
                  </a:cubicBezTo>
                  <a:cubicBezTo>
                    <a:pt x="1554068" y="1353120"/>
                    <a:pt x="1532459" y="1205579"/>
                    <a:pt x="1511210" y="1034446"/>
                  </a:cubicBezTo>
                  <a:cubicBezTo>
                    <a:pt x="1489962" y="863313"/>
                    <a:pt x="1466769" y="677576"/>
                    <a:pt x="1459669" y="621696"/>
                  </a:cubicBezTo>
                  <a:cubicBezTo>
                    <a:pt x="1446893" y="521127"/>
                    <a:pt x="1409304" y="163072"/>
                    <a:pt x="1409304" y="141939"/>
                  </a:cubicBezTo>
                  <a:cubicBezTo>
                    <a:pt x="1409304" y="135911"/>
                    <a:pt x="1393588" y="129948"/>
                    <a:pt x="1374379" y="128688"/>
                  </a:cubicBezTo>
                  <a:lnTo>
                    <a:pt x="1339454" y="126396"/>
                  </a:lnTo>
                  <a:lnTo>
                    <a:pt x="1287100" y="437546"/>
                  </a:lnTo>
                  <a:cubicBezTo>
                    <a:pt x="1258305" y="608678"/>
                    <a:pt x="1233428" y="772727"/>
                    <a:pt x="1231818" y="802099"/>
                  </a:cubicBezTo>
                  <a:lnTo>
                    <a:pt x="1228892" y="855502"/>
                  </a:lnTo>
                  <a:lnTo>
                    <a:pt x="1060054" y="850296"/>
                  </a:lnTo>
                  <a:lnTo>
                    <a:pt x="1049916" y="951896"/>
                  </a:lnTo>
                  <a:cubicBezTo>
                    <a:pt x="1027102" y="1180529"/>
                    <a:pt x="1025583" y="1177361"/>
                    <a:pt x="964265" y="773272"/>
                  </a:cubicBezTo>
                  <a:cubicBezTo>
                    <a:pt x="915530" y="452105"/>
                    <a:pt x="903409" y="393478"/>
                    <a:pt x="886171" y="395556"/>
                  </a:cubicBezTo>
                  <a:cubicBezTo>
                    <a:pt x="857996" y="398952"/>
                    <a:pt x="795962" y="553015"/>
                    <a:pt x="755484" y="720121"/>
                  </a:cubicBezTo>
                  <a:lnTo>
                    <a:pt x="722413" y="856646"/>
                  </a:lnTo>
                  <a:lnTo>
                    <a:pt x="367359" y="856646"/>
                  </a:lnTo>
                  <a:cubicBezTo>
                    <a:pt x="40101" y="856646"/>
                    <a:pt x="11806" y="858386"/>
                    <a:pt x="5945" y="878871"/>
                  </a:cubicBezTo>
                  <a:cubicBezTo>
                    <a:pt x="0" y="899647"/>
                    <a:pt x="24620" y="901267"/>
                    <a:pt x="383691" y="903715"/>
                  </a:cubicBezTo>
                  <a:cubicBezTo>
                    <a:pt x="675650" y="905706"/>
                    <a:pt x="768257" y="902659"/>
                    <a:pt x="769717" y="891015"/>
                  </a:cubicBezTo>
                  <a:cubicBezTo>
                    <a:pt x="770774" y="882590"/>
                    <a:pt x="791649" y="809973"/>
                    <a:pt x="816105" y="729646"/>
                  </a:cubicBezTo>
                  <a:cubicBezTo>
                    <a:pt x="867607" y="560488"/>
                    <a:pt x="859613" y="546512"/>
                    <a:pt x="914170" y="901096"/>
                  </a:cubicBezTo>
                  <a:cubicBezTo>
                    <a:pt x="960719" y="1203627"/>
                    <a:pt x="1012276" y="1469879"/>
                    <a:pt x="1025287" y="1474925"/>
                  </a:cubicBezTo>
                  <a:cubicBezTo>
                    <a:pt x="1030439" y="1476922"/>
                    <a:pt x="1041098" y="1481502"/>
                    <a:pt x="1048974" y="1485101"/>
                  </a:cubicBezTo>
                  <a:cubicBezTo>
                    <a:pt x="1069847" y="1494641"/>
                    <a:pt x="1073683" y="1473498"/>
                    <a:pt x="1102938" y="1187682"/>
                  </a:cubicBezTo>
                  <a:cubicBezTo>
                    <a:pt x="1117548" y="1044950"/>
                    <a:pt x="1131021" y="920976"/>
                    <a:pt x="1132878" y="912185"/>
                  </a:cubicBezTo>
                  <a:cubicBezTo>
                    <a:pt x="1134966" y="902296"/>
                    <a:pt x="1162873" y="894713"/>
                    <a:pt x="1206061" y="892298"/>
                  </a:cubicBezTo>
                  <a:lnTo>
                    <a:pt x="1275868" y="888396"/>
                  </a:lnTo>
                  <a:lnTo>
                    <a:pt x="1297919" y="755046"/>
                  </a:lnTo>
                  <a:cubicBezTo>
                    <a:pt x="1310047" y="681703"/>
                    <a:pt x="1332091" y="571330"/>
                    <a:pt x="1346905" y="509772"/>
                  </a:cubicBezTo>
                  <a:cubicBezTo>
                    <a:pt x="1361719" y="448214"/>
                    <a:pt x="1372747" y="396779"/>
                    <a:pt x="1371413" y="395472"/>
                  </a:cubicBezTo>
                  <a:cubicBezTo>
                    <a:pt x="1370078" y="394165"/>
                    <a:pt x="1386769" y="538828"/>
                    <a:pt x="1408503" y="716946"/>
                  </a:cubicBezTo>
                  <a:cubicBezTo>
                    <a:pt x="1504740" y="1505621"/>
                    <a:pt x="1514765" y="1570100"/>
                    <a:pt x="1545049" y="1595234"/>
                  </a:cubicBezTo>
                  <a:cubicBezTo>
                    <a:pt x="1559248" y="1607018"/>
                    <a:pt x="1565178" y="1605056"/>
                    <a:pt x="1573546" y="1585805"/>
                  </a:cubicBezTo>
                  <a:cubicBezTo>
                    <a:pt x="1583469" y="1562980"/>
                    <a:pt x="1722600" y="1027192"/>
                    <a:pt x="1736508" y="958246"/>
                  </a:cubicBezTo>
                  <a:cubicBezTo>
                    <a:pt x="1745238" y="914968"/>
                    <a:pt x="1765563" y="907446"/>
                    <a:pt x="1873778" y="907446"/>
                  </a:cubicBezTo>
                  <a:cubicBezTo>
                    <a:pt x="1947037" y="907446"/>
                    <a:pt x="1969336" y="902989"/>
                    <a:pt x="1978563" y="886502"/>
                  </a:cubicBezTo>
                  <a:cubicBezTo>
                    <a:pt x="1988238" y="869213"/>
                    <a:pt x="1991448" y="871983"/>
                    <a:pt x="1996956" y="902377"/>
                  </a:cubicBezTo>
                  <a:cubicBezTo>
                    <a:pt x="2015691" y="1005775"/>
                    <a:pt x="2052770" y="1114900"/>
                    <a:pt x="2073041" y="1126299"/>
                  </a:cubicBezTo>
                  <a:cubicBezTo>
                    <a:pt x="2098036" y="1140355"/>
                    <a:pt x="2133204" y="1119644"/>
                    <a:pt x="2133204" y="1090868"/>
                  </a:cubicBezTo>
                  <a:cubicBezTo>
                    <a:pt x="2133204" y="1081700"/>
                    <a:pt x="2139080" y="1058746"/>
                    <a:pt x="2146261" y="1039857"/>
                  </a:cubicBezTo>
                  <a:cubicBezTo>
                    <a:pt x="2158909" y="1006591"/>
                    <a:pt x="2160884" y="1008754"/>
                    <a:pt x="2209304" y="1108881"/>
                  </a:cubicBezTo>
                  <a:cubicBezTo>
                    <a:pt x="2259485" y="1212648"/>
                    <a:pt x="2277609" y="1231289"/>
                    <a:pt x="2288195" y="1190021"/>
                  </a:cubicBezTo>
                  <a:cubicBezTo>
                    <a:pt x="2307589" y="1114414"/>
                    <a:pt x="2403578" y="584729"/>
                    <a:pt x="2411530" y="509435"/>
                  </a:cubicBezTo>
                  <a:cubicBezTo>
                    <a:pt x="2417981" y="448348"/>
                    <a:pt x="2424257" y="601933"/>
                    <a:pt x="2430647" y="977296"/>
                  </a:cubicBezTo>
                  <a:cubicBezTo>
                    <a:pt x="2439404" y="1491601"/>
                    <a:pt x="2441989" y="1537974"/>
                    <a:pt x="2463122" y="1559682"/>
                  </a:cubicBezTo>
                  <a:cubicBezTo>
                    <a:pt x="2485463" y="1582631"/>
                    <a:pt x="2486547" y="1582456"/>
                    <a:pt x="2503318" y="1553188"/>
                  </a:cubicBezTo>
                  <a:cubicBezTo>
                    <a:pt x="2512798" y="1536644"/>
                    <a:pt x="2542474" y="1434591"/>
                    <a:pt x="2569264" y="1326402"/>
                  </a:cubicBezTo>
                  <a:cubicBezTo>
                    <a:pt x="2669490" y="921658"/>
                    <a:pt x="2695881" y="824949"/>
                    <a:pt x="2705575" y="826891"/>
                  </a:cubicBezTo>
                  <a:cubicBezTo>
                    <a:pt x="2711051" y="827988"/>
                    <a:pt x="2724701" y="846618"/>
                    <a:pt x="2735908" y="868291"/>
                  </a:cubicBezTo>
                  <a:lnTo>
                    <a:pt x="2756286" y="907697"/>
                  </a:lnTo>
                  <a:lnTo>
                    <a:pt x="3341888" y="898046"/>
                  </a:lnTo>
                  <a:cubicBezTo>
                    <a:pt x="3842215" y="889801"/>
                    <a:pt x="3929071" y="885622"/>
                    <a:pt x="3938339" y="869346"/>
                  </a:cubicBezTo>
                  <a:cubicBezTo>
                    <a:pt x="3944305" y="858869"/>
                    <a:pt x="3961620" y="816006"/>
                    <a:pt x="3976817" y="774096"/>
                  </a:cubicBezTo>
                  <a:lnTo>
                    <a:pt x="4004447" y="697896"/>
                  </a:lnTo>
                  <a:lnTo>
                    <a:pt x="4028834" y="748271"/>
                  </a:lnTo>
                  <a:cubicBezTo>
                    <a:pt x="4042247" y="775977"/>
                    <a:pt x="4076019" y="875990"/>
                    <a:pt x="4103884" y="970521"/>
                  </a:cubicBezTo>
                  <a:cubicBezTo>
                    <a:pt x="4188379" y="1257175"/>
                    <a:pt x="4244146" y="1413781"/>
                    <a:pt x="4264509" y="1421595"/>
                  </a:cubicBezTo>
                  <a:cubicBezTo>
                    <a:pt x="4287020" y="1430233"/>
                    <a:pt x="4286932" y="1430544"/>
                    <a:pt x="4303931" y="1282096"/>
                  </a:cubicBezTo>
                  <a:cubicBezTo>
                    <a:pt x="4311130" y="1219231"/>
                    <a:pt x="4325502" y="1093501"/>
                    <a:pt x="4335869" y="1002696"/>
                  </a:cubicBezTo>
                  <a:cubicBezTo>
                    <a:pt x="4363763" y="758376"/>
                    <a:pt x="4410853" y="431544"/>
                    <a:pt x="4415956" y="446851"/>
                  </a:cubicBezTo>
                  <a:cubicBezTo>
                    <a:pt x="4418404" y="454195"/>
                    <a:pt x="4430140" y="553689"/>
                    <a:pt x="4442037" y="667950"/>
                  </a:cubicBezTo>
                  <a:cubicBezTo>
                    <a:pt x="4463248" y="871669"/>
                    <a:pt x="4464297" y="875892"/>
                    <a:pt x="4496138" y="885784"/>
                  </a:cubicBezTo>
                  <a:cubicBezTo>
                    <a:pt x="4523299" y="894221"/>
                    <a:pt x="4531460" y="890545"/>
                    <a:pt x="4546040" y="863302"/>
                  </a:cubicBezTo>
                  <a:cubicBezTo>
                    <a:pt x="4555627" y="845389"/>
                    <a:pt x="4564455" y="832277"/>
                    <a:pt x="4565658" y="834164"/>
                  </a:cubicBezTo>
                  <a:cubicBezTo>
                    <a:pt x="4566860" y="836052"/>
                    <a:pt x="4624069" y="1028216"/>
                    <a:pt x="4692787" y="1261195"/>
                  </a:cubicBezTo>
                  <a:cubicBezTo>
                    <a:pt x="4767167" y="1513370"/>
                    <a:pt x="4824808" y="1687511"/>
                    <a:pt x="4835220" y="1691507"/>
                  </a:cubicBezTo>
                  <a:cubicBezTo>
                    <a:pt x="4844840" y="1695198"/>
                    <a:pt x="4858648" y="1692282"/>
                    <a:pt x="4865905" y="1685025"/>
                  </a:cubicBezTo>
                  <a:cubicBezTo>
                    <a:pt x="4873505" y="1677425"/>
                    <a:pt x="4886342" y="1521932"/>
                    <a:pt x="4896187" y="1318214"/>
                  </a:cubicBezTo>
                  <a:cubicBezTo>
                    <a:pt x="4905586" y="1123724"/>
                    <a:pt x="4917429" y="913161"/>
                    <a:pt x="4922504" y="850296"/>
                  </a:cubicBezTo>
                  <a:lnTo>
                    <a:pt x="4931733" y="735996"/>
                  </a:lnTo>
                  <a:lnTo>
                    <a:pt x="4953295" y="816338"/>
                  </a:lnTo>
                  <a:cubicBezTo>
                    <a:pt x="4965155" y="860526"/>
                    <a:pt x="4976995" y="897674"/>
                    <a:pt x="4979606" y="898888"/>
                  </a:cubicBezTo>
                  <a:cubicBezTo>
                    <a:pt x="4982217" y="900102"/>
                    <a:pt x="5322968" y="902391"/>
                    <a:pt x="5736829" y="903974"/>
                  </a:cubicBezTo>
                  <a:cubicBezTo>
                    <a:pt x="6478837" y="906811"/>
                    <a:pt x="6489304" y="906502"/>
                    <a:pt x="6489304" y="881749"/>
                  </a:cubicBezTo>
                  <a:cubicBezTo>
                    <a:pt x="6489304" y="857039"/>
                    <a:pt x="6477982" y="856646"/>
                    <a:pt x="5766154" y="856646"/>
                  </a:cubicBezTo>
                  <a:cubicBezTo>
                    <a:pt x="5237266" y="856646"/>
                    <a:pt x="5040592" y="852745"/>
                    <a:pt x="5034028" y="842124"/>
                  </a:cubicBezTo>
                  <a:cubicBezTo>
                    <a:pt x="5029092" y="834137"/>
                    <a:pt x="5009068" y="742663"/>
                    <a:pt x="4989531" y="638848"/>
                  </a:cubicBezTo>
                  <a:cubicBezTo>
                    <a:pt x="4969994" y="535034"/>
                    <a:pt x="4950653" y="444663"/>
                    <a:pt x="4946550" y="438025"/>
                  </a:cubicBezTo>
                  <a:cubicBezTo>
                    <a:pt x="4942447" y="431387"/>
                    <a:pt x="4931261" y="428960"/>
                    <a:pt x="4921691" y="432632"/>
                  </a:cubicBezTo>
                  <a:cubicBezTo>
                    <a:pt x="4891368" y="444268"/>
                    <a:pt x="4869349" y="662087"/>
                    <a:pt x="4830178" y="1337907"/>
                  </a:cubicBezTo>
                  <a:lnTo>
                    <a:pt x="4821790" y="1482618"/>
                  </a:lnTo>
                  <a:lnTo>
                    <a:pt x="4780549" y="1356957"/>
                  </a:lnTo>
                  <a:cubicBezTo>
                    <a:pt x="4730723" y="1205139"/>
                    <a:pt x="4630109" y="846180"/>
                    <a:pt x="4615962" y="769765"/>
                  </a:cubicBezTo>
                  <a:cubicBezTo>
                    <a:pt x="4603790" y="704014"/>
                    <a:pt x="4577058" y="688742"/>
                    <a:pt x="4546064" y="729831"/>
                  </a:cubicBezTo>
                  <a:lnTo>
                    <a:pt x="4523774" y="759382"/>
                  </a:lnTo>
                  <a:lnTo>
                    <a:pt x="4510222" y="715939"/>
                  </a:lnTo>
                  <a:cubicBezTo>
                    <a:pt x="4495447" y="668579"/>
                    <a:pt x="4477924" y="529213"/>
                    <a:pt x="4456737" y="290542"/>
                  </a:cubicBezTo>
                  <a:cubicBezTo>
                    <a:pt x="4449249" y="206198"/>
                    <a:pt x="4442027" y="126527"/>
                    <a:pt x="4440688" y="113497"/>
                  </a:cubicBezTo>
                  <a:cubicBezTo>
                    <a:pt x="4438376" y="90994"/>
                    <a:pt x="4424998" y="86801"/>
                    <a:pt x="4386869" y="96630"/>
                  </a:cubicBezTo>
                  <a:cubicBezTo>
                    <a:pt x="4374680" y="99772"/>
                    <a:pt x="4364308" y="159746"/>
                    <a:pt x="4349873" y="310546"/>
                  </a:cubicBezTo>
                  <a:cubicBezTo>
                    <a:pt x="4328183" y="537126"/>
                    <a:pt x="4314679" y="665026"/>
                    <a:pt x="4291542" y="862996"/>
                  </a:cubicBezTo>
                  <a:cubicBezTo>
                    <a:pt x="4283379" y="932846"/>
                    <a:pt x="4272856" y="1041219"/>
                    <a:pt x="4268159" y="1103824"/>
                  </a:cubicBezTo>
                  <a:lnTo>
                    <a:pt x="4259620" y="1217652"/>
                  </a:lnTo>
                  <a:lnTo>
                    <a:pt x="4232381" y="1154624"/>
                  </a:lnTo>
                  <a:cubicBezTo>
                    <a:pt x="4217400" y="1119959"/>
                    <a:pt x="4170111" y="975513"/>
                    <a:pt x="4127295" y="833633"/>
                  </a:cubicBezTo>
                  <a:cubicBezTo>
                    <a:pt x="4052775" y="586698"/>
                    <a:pt x="4048031" y="575568"/>
                    <a:pt x="4016320" y="573283"/>
                  </a:cubicBezTo>
                  <a:cubicBezTo>
                    <a:pt x="3984756" y="571009"/>
                    <a:pt x="3981131" y="577632"/>
                    <a:pt x="3939423" y="713771"/>
                  </a:cubicBezTo>
                  <a:lnTo>
                    <a:pt x="3895652" y="856646"/>
                  </a:lnTo>
                  <a:lnTo>
                    <a:pt x="2807085" y="856646"/>
                  </a:lnTo>
                  <a:lnTo>
                    <a:pt x="2762402" y="786796"/>
                  </a:lnTo>
                  <a:cubicBezTo>
                    <a:pt x="2721145" y="722302"/>
                    <a:pt x="2690334" y="701525"/>
                    <a:pt x="2674334" y="727413"/>
                  </a:cubicBezTo>
                  <a:cubicBezTo>
                    <a:pt x="2667287" y="738816"/>
                    <a:pt x="2563630" y="1079254"/>
                    <a:pt x="2526712" y="1212246"/>
                  </a:cubicBezTo>
                  <a:cubicBezTo>
                    <a:pt x="2504645" y="1291740"/>
                    <a:pt x="2503744" y="1292916"/>
                    <a:pt x="2502362" y="1243996"/>
                  </a:cubicBezTo>
                  <a:cubicBezTo>
                    <a:pt x="2500013" y="1160811"/>
                    <a:pt x="2487129" y="25617"/>
                    <a:pt x="2488416" y="15271"/>
                  </a:cubicBezTo>
                  <a:cubicBezTo>
                    <a:pt x="2490316" y="0"/>
                    <a:pt x="2453248" y="4292"/>
                    <a:pt x="2433574" y="2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POSans M"/>
                <a:cs typeface="+mn-cs"/>
              </a:endParaRPr>
            </a:p>
          </p:txBody>
        </p:sp>
        <p:sp>
          <p:nvSpPr>
            <p:cNvPr id="10" name="任意形状 13">
              <a:extLst>
                <a:ext uri="{FF2B5EF4-FFF2-40B4-BE49-F238E27FC236}">
                  <a16:creationId xmlns:a16="http://schemas.microsoft.com/office/drawing/2014/main" id="{CEA9A4BF-0D50-D1C1-5277-2484DDCA901C}"/>
                </a:ext>
              </a:extLst>
            </p:cNvPr>
            <p:cNvSpPr/>
            <p:nvPr/>
          </p:nvSpPr>
          <p:spPr>
            <a:xfrm>
              <a:off x="4438334" y="2644912"/>
              <a:ext cx="5230066" cy="1359992"/>
            </a:xfrm>
            <a:custGeom>
              <a:avLst/>
              <a:gdLst/>
              <a:ahLst/>
              <a:cxnLst/>
              <a:rect l="0" t="0" r="0" b="0"/>
              <a:pathLst>
                <a:path w="6489305" h="1695199">
                  <a:moveTo>
                    <a:pt x="2433574" y="21621"/>
                  </a:moveTo>
                  <a:cubicBezTo>
                    <a:pt x="2413919" y="38932"/>
                    <a:pt x="2371898" y="280622"/>
                    <a:pt x="2309905" y="732918"/>
                  </a:cubicBezTo>
                  <a:cubicBezTo>
                    <a:pt x="2289075" y="884896"/>
                    <a:pt x="2268586" y="1018220"/>
                    <a:pt x="2264375" y="1029195"/>
                  </a:cubicBezTo>
                  <a:cubicBezTo>
                    <a:pt x="2257699" y="1046591"/>
                    <a:pt x="2217559" y="979419"/>
                    <a:pt x="2169211" y="869946"/>
                  </a:cubicBezTo>
                  <a:cubicBezTo>
                    <a:pt x="2157201" y="842753"/>
                    <a:pt x="2124352" y="873713"/>
                    <a:pt x="2113686" y="922279"/>
                  </a:cubicBezTo>
                  <a:cubicBezTo>
                    <a:pt x="2100901" y="980489"/>
                    <a:pt x="2077511" y="946240"/>
                    <a:pt x="2045430" y="822334"/>
                  </a:cubicBezTo>
                  <a:cubicBezTo>
                    <a:pt x="2030597" y="765044"/>
                    <a:pt x="2012348" y="714393"/>
                    <a:pt x="2004876" y="709775"/>
                  </a:cubicBezTo>
                  <a:cubicBezTo>
                    <a:pt x="1977689" y="692973"/>
                    <a:pt x="1948633" y="719383"/>
                    <a:pt x="1930004" y="777829"/>
                  </a:cubicBezTo>
                  <a:lnTo>
                    <a:pt x="1910954" y="837596"/>
                  </a:lnTo>
                  <a:lnTo>
                    <a:pt x="1709759" y="850296"/>
                  </a:lnTo>
                  <a:lnTo>
                    <a:pt x="1688030" y="920146"/>
                  </a:lnTo>
                  <a:cubicBezTo>
                    <a:pt x="1659500" y="1011863"/>
                    <a:pt x="1628162" y="1129095"/>
                    <a:pt x="1595293" y="1267067"/>
                  </a:cubicBezTo>
                  <a:cubicBezTo>
                    <a:pt x="1579536" y="1333208"/>
                    <a:pt x="1564776" y="1372194"/>
                    <a:pt x="1559231" y="1362317"/>
                  </a:cubicBezTo>
                  <a:cubicBezTo>
                    <a:pt x="1554068" y="1353120"/>
                    <a:pt x="1532459" y="1205579"/>
                    <a:pt x="1511210" y="1034446"/>
                  </a:cubicBezTo>
                  <a:cubicBezTo>
                    <a:pt x="1489962" y="863313"/>
                    <a:pt x="1466769" y="677576"/>
                    <a:pt x="1459669" y="621696"/>
                  </a:cubicBezTo>
                  <a:cubicBezTo>
                    <a:pt x="1446893" y="521127"/>
                    <a:pt x="1409304" y="163072"/>
                    <a:pt x="1409304" y="141939"/>
                  </a:cubicBezTo>
                  <a:cubicBezTo>
                    <a:pt x="1409304" y="135911"/>
                    <a:pt x="1393588" y="129948"/>
                    <a:pt x="1374379" y="128688"/>
                  </a:cubicBezTo>
                  <a:lnTo>
                    <a:pt x="1339454" y="126396"/>
                  </a:lnTo>
                  <a:lnTo>
                    <a:pt x="1287100" y="437546"/>
                  </a:lnTo>
                  <a:cubicBezTo>
                    <a:pt x="1258305" y="608678"/>
                    <a:pt x="1233428" y="772727"/>
                    <a:pt x="1231818" y="802099"/>
                  </a:cubicBezTo>
                  <a:lnTo>
                    <a:pt x="1228892" y="855502"/>
                  </a:lnTo>
                  <a:lnTo>
                    <a:pt x="1060054" y="850296"/>
                  </a:lnTo>
                  <a:lnTo>
                    <a:pt x="1049916" y="951896"/>
                  </a:lnTo>
                  <a:cubicBezTo>
                    <a:pt x="1027102" y="1180529"/>
                    <a:pt x="1025583" y="1177361"/>
                    <a:pt x="964265" y="773272"/>
                  </a:cubicBezTo>
                  <a:cubicBezTo>
                    <a:pt x="915530" y="452105"/>
                    <a:pt x="903409" y="393478"/>
                    <a:pt x="886171" y="395556"/>
                  </a:cubicBezTo>
                  <a:cubicBezTo>
                    <a:pt x="857996" y="398952"/>
                    <a:pt x="795962" y="553015"/>
                    <a:pt x="755484" y="720121"/>
                  </a:cubicBezTo>
                  <a:lnTo>
                    <a:pt x="722413" y="856646"/>
                  </a:lnTo>
                  <a:lnTo>
                    <a:pt x="367359" y="856646"/>
                  </a:lnTo>
                  <a:cubicBezTo>
                    <a:pt x="40101" y="856646"/>
                    <a:pt x="11806" y="858386"/>
                    <a:pt x="5945" y="878871"/>
                  </a:cubicBezTo>
                  <a:cubicBezTo>
                    <a:pt x="0" y="899647"/>
                    <a:pt x="24620" y="901267"/>
                    <a:pt x="383691" y="903715"/>
                  </a:cubicBezTo>
                  <a:cubicBezTo>
                    <a:pt x="675650" y="905706"/>
                    <a:pt x="768257" y="902659"/>
                    <a:pt x="769717" y="891015"/>
                  </a:cubicBezTo>
                  <a:cubicBezTo>
                    <a:pt x="770774" y="882590"/>
                    <a:pt x="791649" y="809973"/>
                    <a:pt x="816105" y="729646"/>
                  </a:cubicBezTo>
                  <a:cubicBezTo>
                    <a:pt x="867607" y="560488"/>
                    <a:pt x="859613" y="546512"/>
                    <a:pt x="914170" y="901096"/>
                  </a:cubicBezTo>
                  <a:cubicBezTo>
                    <a:pt x="960719" y="1203627"/>
                    <a:pt x="1012276" y="1469879"/>
                    <a:pt x="1025287" y="1474925"/>
                  </a:cubicBezTo>
                  <a:cubicBezTo>
                    <a:pt x="1030439" y="1476922"/>
                    <a:pt x="1041098" y="1481502"/>
                    <a:pt x="1048974" y="1485101"/>
                  </a:cubicBezTo>
                  <a:cubicBezTo>
                    <a:pt x="1069847" y="1494641"/>
                    <a:pt x="1073683" y="1473498"/>
                    <a:pt x="1102938" y="1187682"/>
                  </a:cubicBezTo>
                  <a:cubicBezTo>
                    <a:pt x="1117548" y="1044950"/>
                    <a:pt x="1131021" y="920976"/>
                    <a:pt x="1132878" y="912185"/>
                  </a:cubicBezTo>
                  <a:cubicBezTo>
                    <a:pt x="1134966" y="902296"/>
                    <a:pt x="1162873" y="894713"/>
                    <a:pt x="1206061" y="892298"/>
                  </a:cubicBezTo>
                  <a:lnTo>
                    <a:pt x="1275868" y="888396"/>
                  </a:lnTo>
                  <a:lnTo>
                    <a:pt x="1297919" y="755046"/>
                  </a:lnTo>
                  <a:cubicBezTo>
                    <a:pt x="1310047" y="681703"/>
                    <a:pt x="1332091" y="571330"/>
                    <a:pt x="1346905" y="509772"/>
                  </a:cubicBezTo>
                  <a:cubicBezTo>
                    <a:pt x="1361719" y="448214"/>
                    <a:pt x="1372747" y="396779"/>
                    <a:pt x="1371413" y="395472"/>
                  </a:cubicBezTo>
                  <a:cubicBezTo>
                    <a:pt x="1370078" y="394165"/>
                    <a:pt x="1386769" y="538828"/>
                    <a:pt x="1408503" y="716946"/>
                  </a:cubicBezTo>
                  <a:cubicBezTo>
                    <a:pt x="1504740" y="1505621"/>
                    <a:pt x="1514765" y="1570100"/>
                    <a:pt x="1545049" y="1595234"/>
                  </a:cubicBezTo>
                  <a:cubicBezTo>
                    <a:pt x="1559248" y="1607018"/>
                    <a:pt x="1565178" y="1605056"/>
                    <a:pt x="1573546" y="1585805"/>
                  </a:cubicBezTo>
                  <a:cubicBezTo>
                    <a:pt x="1583469" y="1562980"/>
                    <a:pt x="1722600" y="1027192"/>
                    <a:pt x="1736508" y="958246"/>
                  </a:cubicBezTo>
                  <a:cubicBezTo>
                    <a:pt x="1745238" y="914968"/>
                    <a:pt x="1765563" y="907446"/>
                    <a:pt x="1873778" y="907446"/>
                  </a:cubicBezTo>
                  <a:cubicBezTo>
                    <a:pt x="1947037" y="907446"/>
                    <a:pt x="1969336" y="902989"/>
                    <a:pt x="1978563" y="886502"/>
                  </a:cubicBezTo>
                  <a:cubicBezTo>
                    <a:pt x="1988238" y="869213"/>
                    <a:pt x="1991448" y="871983"/>
                    <a:pt x="1996956" y="902377"/>
                  </a:cubicBezTo>
                  <a:cubicBezTo>
                    <a:pt x="2015691" y="1005775"/>
                    <a:pt x="2052770" y="1114900"/>
                    <a:pt x="2073041" y="1126299"/>
                  </a:cubicBezTo>
                  <a:cubicBezTo>
                    <a:pt x="2098036" y="1140355"/>
                    <a:pt x="2133204" y="1119644"/>
                    <a:pt x="2133204" y="1090868"/>
                  </a:cubicBezTo>
                  <a:cubicBezTo>
                    <a:pt x="2133204" y="1081700"/>
                    <a:pt x="2139080" y="1058746"/>
                    <a:pt x="2146261" y="1039857"/>
                  </a:cubicBezTo>
                  <a:cubicBezTo>
                    <a:pt x="2158909" y="1006591"/>
                    <a:pt x="2160884" y="1008754"/>
                    <a:pt x="2209304" y="1108881"/>
                  </a:cubicBezTo>
                  <a:cubicBezTo>
                    <a:pt x="2259485" y="1212648"/>
                    <a:pt x="2277609" y="1231289"/>
                    <a:pt x="2288195" y="1190021"/>
                  </a:cubicBezTo>
                  <a:cubicBezTo>
                    <a:pt x="2307589" y="1114414"/>
                    <a:pt x="2403578" y="584729"/>
                    <a:pt x="2411530" y="509435"/>
                  </a:cubicBezTo>
                  <a:cubicBezTo>
                    <a:pt x="2417981" y="448348"/>
                    <a:pt x="2424257" y="601933"/>
                    <a:pt x="2430647" y="977296"/>
                  </a:cubicBezTo>
                  <a:cubicBezTo>
                    <a:pt x="2439404" y="1491601"/>
                    <a:pt x="2441989" y="1537974"/>
                    <a:pt x="2463122" y="1559682"/>
                  </a:cubicBezTo>
                  <a:cubicBezTo>
                    <a:pt x="2485463" y="1582631"/>
                    <a:pt x="2486547" y="1582456"/>
                    <a:pt x="2503318" y="1553188"/>
                  </a:cubicBezTo>
                  <a:cubicBezTo>
                    <a:pt x="2512798" y="1536644"/>
                    <a:pt x="2542474" y="1434591"/>
                    <a:pt x="2569264" y="1326402"/>
                  </a:cubicBezTo>
                  <a:cubicBezTo>
                    <a:pt x="2669490" y="921658"/>
                    <a:pt x="2695881" y="824949"/>
                    <a:pt x="2705575" y="826891"/>
                  </a:cubicBezTo>
                  <a:cubicBezTo>
                    <a:pt x="2711051" y="827988"/>
                    <a:pt x="2724701" y="846618"/>
                    <a:pt x="2735908" y="868291"/>
                  </a:cubicBezTo>
                  <a:lnTo>
                    <a:pt x="2756286" y="907697"/>
                  </a:lnTo>
                  <a:lnTo>
                    <a:pt x="3341888" y="898046"/>
                  </a:lnTo>
                  <a:cubicBezTo>
                    <a:pt x="3842215" y="889801"/>
                    <a:pt x="3929071" y="885622"/>
                    <a:pt x="3938339" y="869346"/>
                  </a:cubicBezTo>
                  <a:cubicBezTo>
                    <a:pt x="3944305" y="858869"/>
                    <a:pt x="3961620" y="816006"/>
                    <a:pt x="3976817" y="774096"/>
                  </a:cubicBezTo>
                  <a:lnTo>
                    <a:pt x="4004447" y="697896"/>
                  </a:lnTo>
                  <a:lnTo>
                    <a:pt x="4028834" y="748271"/>
                  </a:lnTo>
                  <a:cubicBezTo>
                    <a:pt x="4042247" y="775977"/>
                    <a:pt x="4076019" y="875990"/>
                    <a:pt x="4103884" y="970521"/>
                  </a:cubicBezTo>
                  <a:cubicBezTo>
                    <a:pt x="4188379" y="1257175"/>
                    <a:pt x="4244146" y="1413781"/>
                    <a:pt x="4264509" y="1421595"/>
                  </a:cubicBezTo>
                  <a:cubicBezTo>
                    <a:pt x="4287020" y="1430233"/>
                    <a:pt x="4286932" y="1430544"/>
                    <a:pt x="4303931" y="1282096"/>
                  </a:cubicBezTo>
                  <a:cubicBezTo>
                    <a:pt x="4311130" y="1219231"/>
                    <a:pt x="4325502" y="1093501"/>
                    <a:pt x="4335869" y="1002696"/>
                  </a:cubicBezTo>
                  <a:cubicBezTo>
                    <a:pt x="4363763" y="758376"/>
                    <a:pt x="4410853" y="431544"/>
                    <a:pt x="4415956" y="446851"/>
                  </a:cubicBezTo>
                  <a:cubicBezTo>
                    <a:pt x="4418404" y="454195"/>
                    <a:pt x="4430140" y="553689"/>
                    <a:pt x="4442037" y="667950"/>
                  </a:cubicBezTo>
                  <a:cubicBezTo>
                    <a:pt x="4463248" y="871669"/>
                    <a:pt x="4464297" y="875892"/>
                    <a:pt x="4496138" y="885784"/>
                  </a:cubicBezTo>
                  <a:cubicBezTo>
                    <a:pt x="4523299" y="894221"/>
                    <a:pt x="4531460" y="890545"/>
                    <a:pt x="4546040" y="863302"/>
                  </a:cubicBezTo>
                  <a:cubicBezTo>
                    <a:pt x="4555627" y="845389"/>
                    <a:pt x="4564455" y="832277"/>
                    <a:pt x="4565658" y="834164"/>
                  </a:cubicBezTo>
                  <a:cubicBezTo>
                    <a:pt x="4566860" y="836052"/>
                    <a:pt x="4624069" y="1028216"/>
                    <a:pt x="4692787" y="1261195"/>
                  </a:cubicBezTo>
                  <a:cubicBezTo>
                    <a:pt x="4767167" y="1513370"/>
                    <a:pt x="4824808" y="1687511"/>
                    <a:pt x="4835220" y="1691507"/>
                  </a:cubicBezTo>
                  <a:cubicBezTo>
                    <a:pt x="4844840" y="1695198"/>
                    <a:pt x="4858648" y="1692282"/>
                    <a:pt x="4865905" y="1685025"/>
                  </a:cubicBezTo>
                  <a:cubicBezTo>
                    <a:pt x="4873505" y="1677425"/>
                    <a:pt x="4886342" y="1521932"/>
                    <a:pt x="4896187" y="1318214"/>
                  </a:cubicBezTo>
                  <a:cubicBezTo>
                    <a:pt x="4905586" y="1123724"/>
                    <a:pt x="4917429" y="913161"/>
                    <a:pt x="4922504" y="850296"/>
                  </a:cubicBezTo>
                  <a:lnTo>
                    <a:pt x="4931733" y="735996"/>
                  </a:lnTo>
                  <a:lnTo>
                    <a:pt x="4953295" y="816338"/>
                  </a:lnTo>
                  <a:cubicBezTo>
                    <a:pt x="4965155" y="860526"/>
                    <a:pt x="4976995" y="897674"/>
                    <a:pt x="4979606" y="898888"/>
                  </a:cubicBezTo>
                  <a:cubicBezTo>
                    <a:pt x="4982217" y="900102"/>
                    <a:pt x="5322968" y="902391"/>
                    <a:pt x="5736829" y="903974"/>
                  </a:cubicBezTo>
                  <a:cubicBezTo>
                    <a:pt x="6478837" y="906811"/>
                    <a:pt x="6489304" y="906502"/>
                    <a:pt x="6489304" y="881749"/>
                  </a:cubicBezTo>
                  <a:cubicBezTo>
                    <a:pt x="6489304" y="857039"/>
                    <a:pt x="6477982" y="856646"/>
                    <a:pt x="5766154" y="856646"/>
                  </a:cubicBezTo>
                  <a:cubicBezTo>
                    <a:pt x="5237266" y="856646"/>
                    <a:pt x="5040592" y="852745"/>
                    <a:pt x="5034028" y="842124"/>
                  </a:cubicBezTo>
                  <a:cubicBezTo>
                    <a:pt x="5029092" y="834137"/>
                    <a:pt x="5009068" y="742663"/>
                    <a:pt x="4989531" y="638848"/>
                  </a:cubicBezTo>
                  <a:cubicBezTo>
                    <a:pt x="4969994" y="535034"/>
                    <a:pt x="4950653" y="444663"/>
                    <a:pt x="4946550" y="438025"/>
                  </a:cubicBezTo>
                  <a:cubicBezTo>
                    <a:pt x="4942447" y="431387"/>
                    <a:pt x="4931261" y="428960"/>
                    <a:pt x="4921691" y="432632"/>
                  </a:cubicBezTo>
                  <a:cubicBezTo>
                    <a:pt x="4891368" y="444268"/>
                    <a:pt x="4869349" y="662087"/>
                    <a:pt x="4830178" y="1337907"/>
                  </a:cubicBezTo>
                  <a:lnTo>
                    <a:pt x="4821790" y="1482618"/>
                  </a:lnTo>
                  <a:lnTo>
                    <a:pt x="4780549" y="1356957"/>
                  </a:lnTo>
                  <a:cubicBezTo>
                    <a:pt x="4730723" y="1205139"/>
                    <a:pt x="4630109" y="846180"/>
                    <a:pt x="4615962" y="769765"/>
                  </a:cubicBezTo>
                  <a:cubicBezTo>
                    <a:pt x="4603790" y="704014"/>
                    <a:pt x="4577058" y="688742"/>
                    <a:pt x="4546064" y="729831"/>
                  </a:cubicBezTo>
                  <a:lnTo>
                    <a:pt x="4523774" y="759382"/>
                  </a:lnTo>
                  <a:lnTo>
                    <a:pt x="4510222" y="715939"/>
                  </a:lnTo>
                  <a:cubicBezTo>
                    <a:pt x="4495447" y="668579"/>
                    <a:pt x="4477924" y="529213"/>
                    <a:pt x="4456737" y="290542"/>
                  </a:cubicBezTo>
                  <a:cubicBezTo>
                    <a:pt x="4449249" y="206198"/>
                    <a:pt x="4442027" y="126527"/>
                    <a:pt x="4440688" y="113497"/>
                  </a:cubicBezTo>
                  <a:cubicBezTo>
                    <a:pt x="4438376" y="90994"/>
                    <a:pt x="4424998" y="86801"/>
                    <a:pt x="4386869" y="96630"/>
                  </a:cubicBezTo>
                  <a:cubicBezTo>
                    <a:pt x="4374680" y="99772"/>
                    <a:pt x="4364308" y="159746"/>
                    <a:pt x="4349873" y="310546"/>
                  </a:cubicBezTo>
                  <a:cubicBezTo>
                    <a:pt x="4328183" y="537126"/>
                    <a:pt x="4314679" y="665026"/>
                    <a:pt x="4291542" y="862996"/>
                  </a:cubicBezTo>
                  <a:cubicBezTo>
                    <a:pt x="4283379" y="932846"/>
                    <a:pt x="4272856" y="1041219"/>
                    <a:pt x="4268159" y="1103824"/>
                  </a:cubicBezTo>
                  <a:lnTo>
                    <a:pt x="4259620" y="1217652"/>
                  </a:lnTo>
                  <a:lnTo>
                    <a:pt x="4232381" y="1154624"/>
                  </a:lnTo>
                  <a:cubicBezTo>
                    <a:pt x="4217400" y="1119959"/>
                    <a:pt x="4170111" y="975513"/>
                    <a:pt x="4127295" y="833633"/>
                  </a:cubicBezTo>
                  <a:cubicBezTo>
                    <a:pt x="4052775" y="586698"/>
                    <a:pt x="4048031" y="575568"/>
                    <a:pt x="4016320" y="573283"/>
                  </a:cubicBezTo>
                  <a:cubicBezTo>
                    <a:pt x="3984756" y="571009"/>
                    <a:pt x="3981131" y="577632"/>
                    <a:pt x="3939423" y="713771"/>
                  </a:cubicBezTo>
                  <a:lnTo>
                    <a:pt x="3895652" y="856646"/>
                  </a:lnTo>
                  <a:lnTo>
                    <a:pt x="2807085" y="856646"/>
                  </a:lnTo>
                  <a:lnTo>
                    <a:pt x="2762402" y="786796"/>
                  </a:lnTo>
                  <a:cubicBezTo>
                    <a:pt x="2721145" y="722302"/>
                    <a:pt x="2690334" y="701525"/>
                    <a:pt x="2674334" y="727413"/>
                  </a:cubicBezTo>
                  <a:cubicBezTo>
                    <a:pt x="2667287" y="738816"/>
                    <a:pt x="2563630" y="1079254"/>
                    <a:pt x="2526712" y="1212246"/>
                  </a:cubicBezTo>
                  <a:cubicBezTo>
                    <a:pt x="2504645" y="1291740"/>
                    <a:pt x="2503744" y="1292916"/>
                    <a:pt x="2502362" y="1243996"/>
                  </a:cubicBezTo>
                  <a:cubicBezTo>
                    <a:pt x="2500013" y="1160811"/>
                    <a:pt x="2487129" y="25617"/>
                    <a:pt x="2488416" y="15271"/>
                  </a:cubicBezTo>
                  <a:cubicBezTo>
                    <a:pt x="2490316" y="0"/>
                    <a:pt x="2453248" y="4292"/>
                    <a:pt x="2433574" y="2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POSans M"/>
                <a:cs typeface="+mn-cs"/>
              </a:endParaRPr>
            </a:p>
          </p:txBody>
        </p:sp>
        <p:sp>
          <p:nvSpPr>
            <p:cNvPr id="11" name="任意形状 13">
              <a:extLst>
                <a:ext uri="{FF2B5EF4-FFF2-40B4-BE49-F238E27FC236}">
                  <a16:creationId xmlns:a16="http://schemas.microsoft.com/office/drawing/2014/main" id="{27485639-B9B7-07D1-DC38-80A6B84F853E}"/>
                </a:ext>
              </a:extLst>
            </p:cNvPr>
            <p:cNvSpPr/>
            <p:nvPr/>
          </p:nvSpPr>
          <p:spPr>
            <a:xfrm>
              <a:off x="9295654" y="2644912"/>
              <a:ext cx="5230066" cy="1359992"/>
            </a:xfrm>
            <a:custGeom>
              <a:avLst/>
              <a:gdLst/>
              <a:ahLst/>
              <a:cxnLst/>
              <a:rect l="0" t="0" r="0" b="0"/>
              <a:pathLst>
                <a:path w="6489305" h="1695199">
                  <a:moveTo>
                    <a:pt x="2433574" y="21621"/>
                  </a:moveTo>
                  <a:cubicBezTo>
                    <a:pt x="2413919" y="38932"/>
                    <a:pt x="2371898" y="280622"/>
                    <a:pt x="2309905" y="732918"/>
                  </a:cubicBezTo>
                  <a:cubicBezTo>
                    <a:pt x="2289075" y="884896"/>
                    <a:pt x="2268586" y="1018220"/>
                    <a:pt x="2264375" y="1029195"/>
                  </a:cubicBezTo>
                  <a:cubicBezTo>
                    <a:pt x="2257699" y="1046591"/>
                    <a:pt x="2217559" y="979419"/>
                    <a:pt x="2169211" y="869946"/>
                  </a:cubicBezTo>
                  <a:cubicBezTo>
                    <a:pt x="2157201" y="842753"/>
                    <a:pt x="2124352" y="873713"/>
                    <a:pt x="2113686" y="922279"/>
                  </a:cubicBezTo>
                  <a:cubicBezTo>
                    <a:pt x="2100901" y="980489"/>
                    <a:pt x="2077511" y="946240"/>
                    <a:pt x="2045430" y="822334"/>
                  </a:cubicBezTo>
                  <a:cubicBezTo>
                    <a:pt x="2030597" y="765044"/>
                    <a:pt x="2012348" y="714393"/>
                    <a:pt x="2004876" y="709775"/>
                  </a:cubicBezTo>
                  <a:cubicBezTo>
                    <a:pt x="1977689" y="692973"/>
                    <a:pt x="1948633" y="719383"/>
                    <a:pt x="1930004" y="777829"/>
                  </a:cubicBezTo>
                  <a:lnTo>
                    <a:pt x="1910954" y="837596"/>
                  </a:lnTo>
                  <a:lnTo>
                    <a:pt x="1709759" y="850296"/>
                  </a:lnTo>
                  <a:lnTo>
                    <a:pt x="1688030" y="920146"/>
                  </a:lnTo>
                  <a:cubicBezTo>
                    <a:pt x="1659500" y="1011863"/>
                    <a:pt x="1628162" y="1129095"/>
                    <a:pt x="1595293" y="1267067"/>
                  </a:cubicBezTo>
                  <a:cubicBezTo>
                    <a:pt x="1579536" y="1333208"/>
                    <a:pt x="1564776" y="1372194"/>
                    <a:pt x="1559231" y="1362317"/>
                  </a:cubicBezTo>
                  <a:cubicBezTo>
                    <a:pt x="1554068" y="1353120"/>
                    <a:pt x="1532459" y="1205579"/>
                    <a:pt x="1511210" y="1034446"/>
                  </a:cubicBezTo>
                  <a:cubicBezTo>
                    <a:pt x="1489962" y="863313"/>
                    <a:pt x="1466769" y="677576"/>
                    <a:pt x="1459669" y="621696"/>
                  </a:cubicBezTo>
                  <a:cubicBezTo>
                    <a:pt x="1446893" y="521127"/>
                    <a:pt x="1409304" y="163072"/>
                    <a:pt x="1409304" y="141939"/>
                  </a:cubicBezTo>
                  <a:cubicBezTo>
                    <a:pt x="1409304" y="135911"/>
                    <a:pt x="1393588" y="129948"/>
                    <a:pt x="1374379" y="128688"/>
                  </a:cubicBezTo>
                  <a:lnTo>
                    <a:pt x="1339454" y="126396"/>
                  </a:lnTo>
                  <a:lnTo>
                    <a:pt x="1287100" y="437546"/>
                  </a:lnTo>
                  <a:cubicBezTo>
                    <a:pt x="1258305" y="608678"/>
                    <a:pt x="1233428" y="772727"/>
                    <a:pt x="1231818" y="802099"/>
                  </a:cubicBezTo>
                  <a:lnTo>
                    <a:pt x="1228892" y="855502"/>
                  </a:lnTo>
                  <a:lnTo>
                    <a:pt x="1060054" y="850296"/>
                  </a:lnTo>
                  <a:lnTo>
                    <a:pt x="1049916" y="951896"/>
                  </a:lnTo>
                  <a:cubicBezTo>
                    <a:pt x="1027102" y="1180529"/>
                    <a:pt x="1025583" y="1177361"/>
                    <a:pt x="964265" y="773272"/>
                  </a:cubicBezTo>
                  <a:cubicBezTo>
                    <a:pt x="915530" y="452105"/>
                    <a:pt x="903409" y="393478"/>
                    <a:pt x="886171" y="395556"/>
                  </a:cubicBezTo>
                  <a:cubicBezTo>
                    <a:pt x="857996" y="398952"/>
                    <a:pt x="795962" y="553015"/>
                    <a:pt x="755484" y="720121"/>
                  </a:cubicBezTo>
                  <a:lnTo>
                    <a:pt x="722413" y="856646"/>
                  </a:lnTo>
                  <a:lnTo>
                    <a:pt x="367359" y="856646"/>
                  </a:lnTo>
                  <a:cubicBezTo>
                    <a:pt x="40101" y="856646"/>
                    <a:pt x="11806" y="858386"/>
                    <a:pt x="5945" y="878871"/>
                  </a:cubicBezTo>
                  <a:cubicBezTo>
                    <a:pt x="0" y="899647"/>
                    <a:pt x="24620" y="901267"/>
                    <a:pt x="383691" y="903715"/>
                  </a:cubicBezTo>
                  <a:cubicBezTo>
                    <a:pt x="675650" y="905706"/>
                    <a:pt x="768257" y="902659"/>
                    <a:pt x="769717" y="891015"/>
                  </a:cubicBezTo>
                  <a:cubicBezTo>
                    <a:pt x="770774" y="882590"/>
                    <a:pt x="791649" y="809973"/>
                    <a:pt x="816105" y="729646"/>
                  </a:cubicBezTo>
                  <a:cubicBezTo>
                    <a:pt x="867607" y="560488"/>
                    <a:pt x="859613" y="546512"/>
                    <a:pt x="914170" y="901096"/>
                  </a:cubicBezTo>
                  <a:cubicBezTo>
                    <a:pt x="960719" y="1203627"/>
                    <a:pt x="1012276" y="1469879"/>
                    <a:pt x="1025287" y="1474925"/>
                  </a:cubicBezTo>
                  <a:cubicBezTo>
                    <a:pt x="1030439" y="1476922"/>
                    <a:pt x="1041098" y="1481502"/>
                    <a:pt x="1048974" y="1485101"/>
                  </a:cubicBezTo>
                  <a:cubicBezTo>
                    <a:pt x="1069847" y="1494641"/>
                    <a:pt x="1073683" y="1473498"/>
                    <a:pt x="1102938" y="1187682"/>
                  </a:cubicBezTo>
                  <a:cubicBezTo>
                    <a:pt x="1117548" y="1044950"/>
                    <a:pt x="1131021" y="920976"/>
                    <a:pt x="1132878" y="912185"/>
                  </a:cubicBezTo>
                  <a:cubicBezTo>
                    <a:pt x="1134966" y="902296"/>
                    <a:pt x="1162873" y="894713"/>
                    <a:pt x="1206061" y="892298"/>
                  </a:cubicBezTo>
                  <a:lnTo>
                    <a:pt x="1275868" y="888396"/>
                  </a:lnTo>
                  <a:lnTo>
                    <a:pt x="1297919" y="755046"/>
                  </a:lnTo>
                  <a:cubicBezTo>
                    <a:pt x="1310047" y="681703"/>
                    <a:pt x="1332091" y="571330"/>
                    <a:pt x="1346905" y="509772"/>
                  </a:cubicBezTo>
                  <a:cubicBezTo>
                    <a:pt x="1361719" y="448214"/>
                    <a:pt x="1372747" y="396779"/>
                    <a:pt x="1371413" y="395472"/>
                  </a:cubicBezTo>
                  <a:cubicBezTo>
                    <a:pt x="1370078" y="394165"/>
                    <a:pt x="1386769" y="538828"/>
                    <a:pt x="1408503" y="716946"/>
                  </a:cubicBezTo>
                  <a:cubicBezTo>
                    <a:pt x="1504740" y="1505621"/>
                    <a:pt x="1514765" y="1570100"/>
                    <a:pt x="1545049" y="1595234"/>
                  </a:cubicBezTo>
                  <a:cubicBezTo>
                    <a:pt x="1559248" y="1607018"/>
                    <a:pt x="1565178" y="1605056"/>
                    <a:pt x="1573546" y="1585805"/>
                  </a:cubicBezTo>
                  <a:cubicBezTo>
                    <a:pt x="1583469" y="1562980"/>
                    <a:pt x="1722600" y="1027192"/>
                    <a:pt x="1736508" y="958246"/>
                  </a:cubicBezTo>
                  <a:cubicBezTo>
                    <a:pt x="1745238" y="914968"/>
                    <a:pt x="1765563" y="907446"/>
                    <a:pt x="1873778" y="907446"/>
                  </a:cubicBezTo>
                  <a:cubicBezTo>
                    <a:pt x="1947037" y="907446"/>
                    <a:pt x="1969336" y="902989"/>
                    <a:pt x="1978563" y="886502"/>
                  </a:cubicBezTo>
                  <a:cubicBezTo>
                    <a:pt x="1988238" y="869213"/>
                    <a:pt x="1991448" y="871983"/>
                    <a:pt x="1996956" y="902377"/>
                  </a:cubicBezTo>
                  <a:cubicBezTo>
                    <a:pt x="2015691" y="1005775"/>
                    <a:pt x="2052770" y="1114900"/>
                    <a:pt x="2073041" y="1126299"/>
                  </a:cubicBezTo>
                  <a:cubicBezTo>
                    <a:pt x="2098036" y="1140355"/>
                    <a:pt x="2133204" y="1119644"/>
                    <a:pt x="2133204" y="1090868"/>
                  </a:cubicBezTo>
                  <a:cubicBezTo>
                    <a:pt x="2133204" y="1081700"/>
                    <a:pt x="2139080" y="1058746"/>
                    <a:pt x="2146261" y="1039857"/>
                  </a:cubicBezTo>
                  <a:cubicBezTo>
                    <a:pt x="2158909" y="1006591"/>
                    <a:pt x="2160884" y="1008754"/>
                    <a:pt x="2209304" y="1108881"/>
                  </a:cubicBezTo>
                  <a:cubicBezTo>
                    <a:pt x="2259485" y="1212648"/>
                    <a:pt x="2277609" y="1231289"/>
                    <a:pt x="2288195" y="1190021"/>
                  </a:cubicBezTo>
                  <a:cubicBezTo>
                    <a:pt x="2307589" y="1114414"/>
                    <a:pt x="2403578" y="584729"/>
                    <a:pt x="2411530" y="509435"/>
                  </a:cubicBezTo>
                  <a:cubicBezTo>
                    <a:pt x="2417981" y="448348"/>
                    <a:pt x="2424257" y="601933"/>
                    <a:pt x="2430647" y="977296"/>
                  </a:cubicBezTo>
                  <a:cubicBezTo>
                    <a:pt x="2439404" y="1491601"/>
                    <a:pt x="2441989" y="1537974"/>
                    <a:pt x="2463122" y="1559682"/>
                  </a:cubicBezTo>
                  <a:cubicBezTo>
                    <a:pt x="2485463" y="1582631"/>
                    <a:pt x="2486547" y="1582456"/>
                    <a:pt x="2503318" y="1553188"/>
                  </a:cubicBezTo>
                  <a:cubicBezTo>
                    <a:pt x="2512798" y="1536644"/>
                    <a:pt x="2542474" y="1434591"/>
                    <a:pt x="2569264" y="1326402"/>
                  </a:cubicBezTo>
                  <a:cubicBezTo>
                    <a:pt x="2669490" y="921658"/>
                    <a:pt x="2695881" y="824949"/>
                    <a:pt x="2705575" y="826891"/>
                  </a:cubicBezTo>
                  <a:cubicBezTo>
                    <a:pt x="2711051" y="827988"/>
                    <a:pt x="2724701" y="846618"/>
                    <a:pt x="2735908" y="868291"/>
                  </a:cubicBezTo>
                  <a:lnTo>
                    <a:pt x="2756286" y="907697"/>
                  </a:lnTo>
                  <a:lnTo>
                    <a:pt x="3341888" y="898046"/>
                  </a:lnTo>
                  <a:cubicBezTo>
                    <a:pt x="3842215" y="889801"/>
                    <a:pt x="3929071" y="885622"/>
                    <a:pt x="3938339" y="869346"/>
                  </a:cubicBezTo>
                  <a:cubicBezTo>
                    <a:pt x="3944305" y="858869"/>
                    <a:pt x="3961620" y="816006"/>
                    <a:pt x="3976817" y="774096"/>
                  </a:cubicBezTo>
                  <a:lnTo>
                    <a:pt x="4004447" y="697896"/>
                  </a:lnTo>
                  <a:lnTo>
                    <a:pt x="4028834" y="748271"/>
                  </a:lnTo>
                  <a:cubicBezTo>
                    <a:pt x="4042247" y="775977"/>
                    <a:pt x="4076019" y="875990"/>
                    <a:pt x="4103884" y="970521"/>
                  </a:cubicBezTo>
                  <a:cubicBezTo>
                    <a:pt x="4188379" y="1257175"/>
                    <a:pt x="4244146" y="1413781"/>
                    <a:pt x="4264509" y="1421595"/>
                  </a:cubicBezTo>
                  <a:cubicBezTo>
                    <a:pt x="4287020" y="1430233"/>
                    <a:pt x="4286932" y="1430544"/>
                    <a:pt x="4303931" y="1282096"/>
                  </a:cubicBezTo>
                  <a:cubicBezTo>
                    <a:pt x="4311130" y="1219231"/>
                    <a:pt x="4325502" y="1093501"/>
                    <a:pt x="4335869" y="1002696"/>
                  </a:cubicBezTo>
                  <a:cubicBezTo>
                    <a:pt x="4363763" y="758376"/>
                    <a:pt x="4410853" y="431544"/>
                    <a:pt x="4415956" y="446851"/>
                  </a:cubicBezTo>
                  <a:cubicBezTo>
                    <a:pt x="4418404" y="454195"/>
                    <a:pt x="4430140" y="553689"/>
                    <a:pt x="4442037" y="667950"/>
                  </a:cubicBezTo>
                  <a:cubicBezTo>
                    <a:pt x="4463248" y="871669"/>
                    <a:pt x="4464297" y="875892"/>
                    <a:pt x="4496138" y="885784"/>
                  </a:cubicBezTo>
                  <a:cubicBezTo>
                    <a:pt x="4523299" y="894221"/>
                    <a:pt x="4531460" y="890545"/>
                    <a:pt x="4546040" y="863302"/>
                  </a:cubicBezTo>
                  <a:cubicBezTo>
                    <a:pt x="4555627" y="845389"/>
                    <a:pt x="4564455" y="832277"/>
                    <a:pt x="4565658" y="834164"/>
                  </a:cubicBezTo>
                  <a:cubicBezTo>
                    <a:pt x="4566860" y="836052"/>
                    <a:pt x="4624069" y="1028216"/>
                    <a:pt x="4692787" y="1261195"/>
                  </a:cubicBezTo>
                  <a:cubicBezTo>
                    <a:pt x="4767167" y="1513370"/>
                    <a:pt x="4824808" y="1687511"/>
                    <a:pt x="4835220" y="1691507"/>
                  </a:cubicBezTo>
                  <a:cubicBezTo>
                    <a:pt x="4844840" y="1695198"/>
                    <a:pt x="4858648" y="1692282"/>
                    <a:pt x="4865905" y="1685025"/>
                  </a:cubicBezTo>
                  <a:cubicBezTo>
                    <a:pt x="4873505" y="1677425"/>
                    <a:pt x="4886342" y="1521932"/>
                    <a:pt x="4896187" y="1318214"/>
                  </a:cubicBezTo>
                  <a:cubicBezTo>
                    <a:pt x="4905586" y="1123724"/>
                    <a:pt x="4917429" y="913161"/>
                    <a:pt x="4922504" y="850296"/>
                  </a:cubicBezTo>
                  <a:lnTo>
                    <a:pt x="4931733" y="735996"/>
                  </a:lnTo>
                  <a:lnTo>
                    <a:pt x="4953295" y="816338"/>
                  </a:lnTo>
                  <a:cubicBezTo>
                    <a:pt x="4965155" y="860526"/>
                    <a:pt x="4976995" y="897674"/>
                    <a:pt x="4979606" y="898888"/>
                  </a:cubicBezTo>
                  <a:cubicBezTo>
                    <a:pt x="4982217" y="900102"/>
                    <a:pt x="5322968" y="902391"/>
                    <a:pt x="5736829" y="903974"/>
                  </a:cubicBezTo>
                  <a:cubicBezTo>
                    <a:pt x="6478837" y="906811"/>
                    <a:pt x="6489304" y="906502"/>
                    <a:pt x="6489304" y="881749"/>
                  </a:cubicBezTo>
                  <a:cubicBezTo>
                    <a:pt x="6489304" y="857039"/>
                    <a:pt x="6477982" y="856646"/>
                    <a:pt x="5766154" y="856646"/>
                  </a:cubicBezTo>
                  <a:cubicBezTo>
                    <a:pt x="5237266" y="856646"/>
                    <a:pt x="5040592" y="852745"/>
                    <a:pt x="5034028" y="842124"/>
                  </a:cubicBezTo>
                  <a:cubicBezTo>
                    <a:pt x="5029092" y="834137"/>
                    <a:pt x="5009068" y="742663"/>
                    <a:pt x="4989531" y="638848"/>
                  </a:cubicBezTo>
                  <a:cubicBezTo>
                    <a:pt x="4969994" y="535034"/>
                    <a:pt x="4950653" y="444663"/>
                    <a:pt x="4946550" y="438025"/>
                  </a:cubicBezTo>
                  <a:cubicBezTo>
                    <a:pt x="4942447" y="431387"/>
                    <a:pt x="4931261" y="428960"/>
                    <a:pt x="4921691" y="432632"/>
                  </a:cubicBezTo>
                  <a:cubicBezTo>
                    <a:pt x="4891368" y="444268"/>
                    <a:pt x="4869349" y="662087"/>
                    <a:pt x="4830178" y="1337907"/>
                  </a:cubicBezTo>
                  <a:lnTo>
                    <a:pt x="4821790" y="1482618"/>
                  </a:lnTo>
                  <a:lnTo>
                    <a:pt x="4780549" y="1356957"/>
                  </a:lnTo>
                  <a:cubicBezTo>
                    <a:pt x="4730723" y="1205139"/>
                    <a:pt x="4630109" y="846180"/>
                    <a:pt x="4615962" y="769765"/>
                  </a:cubicBezTo>
                  <a:cubicBezTo>
                    <a:pt x="4603790" y="704014"/>
                    <a:pt x="4577058" y="688742"/>
                    <a:pt x="4546064" y="729831"/>
                  </a:cubicBezTo>
                  <a:lnTo>
                    <a:pt x="4523774" y="759382"/>
                  </a:lnTo>
                  <a:lnTo>
                    <a:pt x="4510222" y="715939"/>
                  </a:lnTo>
                  <a:cubicBezTo>
                    <a:pt x="4495447" y="668579"/>
                    <a:pt x="4477924" y="529213"/>
                    <a:pt x="4456737" y="290542"/>
                  </a:cubicBezTo>
                  <a:cubicBezTo>
                    <a:pt x="4449249" y="206198"/>
                    <a:pt x="4442027" y="126527"/>
                    <a:pt x="4440688" y="113497"/>
                  </a:cubicBezTo>
                  <a:cubicBezTo>
                    <a:pt x="4438376" y="90994"/>
                    <a:pt x="4424998" y="86801"/>
                    <a:pt x="4386869" y="96630"/>
                  </a:cubicBezTo>
                  <a:cubicBezTo>
                    <a:pt x="4374680" y="99772"/>
                    <a:pt x="4364308" y="159746"/>
                    <a:pt x="4349873" y="310546"/>
                  </a:cubicBezTo>
                  <a:cubicBezTo>
                    <a:pt x="4328183" y="537126"/>
                    <a:pt x="4314679" y="665026"/>
                    <a:pt x="4291542" y="862996"/>
                  </a:cubicBezTo>
                  <a:cubicBezTo>
                    <a:pt x="4283379" y="932846"/>
                    <a:pt x="4272856" y="1041219"/>
                    <a:pt x="4268159" y="1103824"/>
                  </a:cubicBezTo>
                  <a:lnTo>
                    <a:pt x="4259620" y="1217652"/>
                  </a:lnTo>
                  <a:lnTo>
                    <a:pt x="4232381" y="1154624"/>
                  </a:lnTo>
                  <a:cubicBezTo>
                    <a:pt x="4217400" y="1119959"/>
                    <a:pt x="4170111" y="975513"/>
                    <a:pt x="4127295" y="833633"/>
                  </a:cubicBezTo>
                  <a:cubicBezTo>
                    <a:pt x="4052775" y="586698"/>
                    <a:pt x="4048031" y="575568"/>
                    <a:pt x="4016320" y="573283"/>
                  </a:cubicBezTo>
                  <a:cubicBezTo>
                    <a:pt x="3984756" y="571009"/>
                    <a:pt x="3981131" y="577632"/>
                    <a:pt x="3939423" y="713771"/>
                  </a:cubicBezTo>
                  <a:lnTo>
                    <a:pt x="3895652" y="856646"/>
                  </a:lnTo>
                  <a:lnTo>
                    <a:pt x="2807085" y="856646"/>
                  </a:lnTo>
                  <a:lnTo>
                    <a:pt x="2762402" y="786796"/>
                  </a:lnTo>
                  <a:cubicBezTo>
                    <a:pt x="2721145" y="722302"/>
                    <a:pt x="2690334" y="701525"/>
                    <a:pt x="2674334" y="727413"/>
                  </a:cubicBezTo>
                  <a:cubicBezTo>
                    <a:pt x="2667287" y="738816"/>
                    <a:pt x="2563630" y="1079254"/>
                    <a:pt x="2526712" y="1212246"/>
                  </a:cubicBezTo>
                  <a:cubicBezTo>
                    <a:pt x="2504645" y="1291740"/>
                    <a:pt x="2503744" y="1292916"/>
                    <a:pt x="2502362" y="1243996"/>
                  </a:cubicBezTo>
                  <a:cubicBezTo>
                    <a:pt x="2500013" y="1160811"/>
                    <a:pt x="2487129" y="25617"/>
                    <a:pt x="2488416" y="15271"/>
                  </a:cubicBezTo>
                  <a:cubicBezTo>
                    <a:pt x="2490316" y="0"/>
                    <a:pt x="2453248" y="4292"/>
                    <a:pt x="2433574" y="21621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GB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OPPOSans M"/>
                <a:cs typeface="+mn-cs"/>
              </a:endParaRP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85B5CAB-E6A7-863A-33E2-4E57B9E339A2}"/>
              </a:ext>
            </a:extLst>
          </p:cNvPr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7" name="组合 26">
              <a:extLst>
                <a:ext uri="{FF2B5EF4-FFF2-40B4-BE49-F238E27FC236}">
                  <a16:creationId xmlns:a16="http://schemas.microsoft.com/office/drawing/2014/main" id="{C8D78024-AE1B-8946-92F2-C14743E0CBB9}"/>
                </a:ext>
              </a:extLst>
            </p:cNvPr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30" name="图形 29">
                <a:extLst>
                  <a:ext uri="{FF2B5EF4-FFF2-40B4-BE49-F238E27FC236}">
                    <a16:creationId xmlns:a16="http://schemas.microsoft.com/office/drawing/2014/main" id="{4452112F-0788-44E9-314E-2E78EAD4868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37" name="文本框 36">
                <a:extLst>
                  <a:ext uri="{FF2B5EF4-FFF2-40B4-BE49-F238E27FC236}">
                    <a16:creationId xmlns:a16="http://schemas.microsoft.com/office/drawing/2014/main" id="{5627D502-DF99-1431-4343-EFE38C906313}"/>
                  </a:ext>
                </a:extLst>
              </p:cNvPr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数据爬取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9" name="图形 28">
              <a:extLst>
                <a:ext uri="{FF2B5EF4-FFF2-40B4-BE49-F238E27FC236}">
                  <a16:creationId xmlns:a16="http://schemas.microsoft.com/office/drawing/2014/main" id="{9A2387D8-5AFC-6E30-724E-F2332B83F22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38" name="文本框 37">
            <a:extLst>
              <a:ext uri="{FF2B5EF4-FFF2-40B4-BE49-F238E27FC236}">
                <a16:creationId xmlns:a16="http://schemas.microsoft.com/office/drawing/2014/main" id="{94C91FD1-1825-5E49-3EFF-B435C34C0715}"/>
              </a:ext>
            </a:extLst>
          </p:cNvPr>
          <p:cNvSpPr txBox="1"/>
          <p:nvPr/>
        </p:nvSpPr>
        <p:spPr>
          <a:xfrm>
            <a:off x="10230628" y="1764831"/>
            <a:ext cx="1961372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进行数据库导入</a:t>
            </a:r>
          </a:p>
        </p:txBody>
      </p:sp>
      <p:sp>
        <p:nvSpPr>
          <p:cNvPr id="40" name="文本框 39">
            <a:extLst>
              <a:ext uri="{FF2B5EF4-FFF2-40B4-BE49-F238E27FC236}">
                <a16:creationId xmlns:a16="http://schemas.microsoft.com/office/drawing/2014/main" id="{C3D17C6F-E61B-C09D-AF92-45F61A674683}"/>
              </a:ext>
            </a:extLst>
          </p:cNvPr>
          <p:cNvSpPr txBox="1"/>
          <p:nvPr/>
        </p:nvSpPr>
        <p:spPr>
          <a:xfrm>
            <a:off x="9542314" y="1816656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05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1" name="直线连接符 19">
            <a:extLst>
              <a:ext uri="{FF2B5EF4-FFF2-40B4-BE49-F238E27FC236}">
                <a16:creationId xmlns:a16="http://schemas.microsoft.com/office/drawing/2014/main" id="{FF85351B-C1D8-4E81-F3B6-835E48FD538F}"/>
              </a:ext>
            </a:extLst>
          </p:cNvPr>
          <p:cNvCxnSpPr>
            <a:cxnSpLocks/>
          </p:cNvCxnSpPr>
          <p:nvPr/>
        </p:nvCxnSpPr>
        <p:spPr>
          <a:xfrm>
            <a:off x="5021671" y="1890406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线连接符 19">
            <a:extLst>
              <a:ext uri="{FF2B5EF4-FFF2-40B4-BE49-F238E27FC236}">
                <a16:creationId xmlns:a16="http://schemas.microsoft.com/office/drawing/2014/main" id="{413D6CFB-EC17-03CB-F90F-F059247999E9}"/>
              </a:ext>
            </a:extLst>
          </p:cNvPr>
          <p:cNvCxnSpPr>
            <a:cxnSpLocks/>
          </p:cNvCxnSpPr>
          <p:nvPr/>
        </p:nvCxnSpPr>
        <p:spPr>
          <a:xfrm>
            <a:off x="9830294" y="1890406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直线连接符 19">
            <a:extLst>
              <a:ext uri="{FF2B5EF4-FFF2-40B4-BE49-F238E27FC236}">
                <a16:creationId xmlns:a16="http://schemas.microsoft.com/office/drawing/2014/main" id="{3151C115-DBDE-B671-4148-DA9951AF3C26}"/>
              </a:ext>
            </a:extLst>
          </p:cNvPr>
          <p:cNvCxnSpPr>
            <a:cxnSpLocks/>
          </p:cNvCxnSpPr>
          <p:nvPr/>
        </p:nvCxnSpPr>
        <p:spPr>
          <a:xfrm>
            <a:off x="2840191" y="4031263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文本框 43">
            <a:extLst>
              <a:ext uri="{FF2B5EF4-FFF2-40B4-BE49-F238E27FC236}">
                <a16:creationId xmlns:a16="http://schemas.microsoft.com/office/drawing/2014/main" id="{4A7B7897-F1C5-497A-7B2F-85BC1E5B039F}"/>
              </a:ext>
            </a:extLst>
          </p:cNvPr>
          <p:cNvSpPr txBox="1"/>
          <p:nvPr/>
        </p:nvSpPr>
        <p:spPr>
          <a:xfrm>
            <a:off x="7926932" y="4395620"/>
            <a:ext cx="2221826" cy="83099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KaiTi" panose="02010609060101010101" pitchFamily="49" charset="-122"/>
                <a:cs typeface="+mn-cs"/>
              </a:rPr>
              <a:t>拆分原始数据，得到多个表格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234B99F-C88E-A91A-492B-7A19B353C5A2}"/>
              </a:ext>
            </a:extLst>
          </p:cNvPr>
          <p:cNvSpPr txBox="1"/>
          <p:nvPr/>
        </p:nvSpPr>
        <p:spPr>
          <a:xfrm>
            <a:off x="7243694" y="4426397"/>
            <a:ext cx="8246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04</a:t>
            </a:r>
            <a:endParaRPr lang="zh-CN" altLang="en-US" sz="2400" b="1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cxnSp>
        <p:nvCxnSpPr>
          <p:cNvPr id="47" name="直线连接符 19">
            <a:extLst>
              <a:ext uri="{FF2B5EF4-FFF2-40B4-BE49-F238E27FC236}">
                <a16:creationId xmlns:a16="http://schemas.microsoft.com/office/drawing/2014/main" id="{5961B3C7-7876-3624-A211-651146E2167D}"/>
              </a:ext>
            </a:extLst>
          </p:cNvPr>
          <p:cNvCxnSpPr>
            <a:cxnSpLocks/>
          </p:cNvCxnSpPr>
          <p:nvPr/>
        </p:nvCxnSpPr>
        <p:spPr>
          <a:xfrm>
            <a:off x="7505396" y="4031263"/>
            <a:ext cx="0" cy="2014151"/>
          </a:xfrm>
          <a:prstGeom prst="line">
            <a:avLst/>
          </a:prstGeom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86965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/>
            <p:cNvPicPr preferRelativeResize="0"/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7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数据爬取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E833D4FA-9F55-2C8D-619A-D1DE81B431AE}"/>
              </a:ext>
            </a:extLst>
          </p:cNvPr>
          <p:cNvGrpSpPr/>
          <p:nvPr/>
        </p:nvGrpSpPr>
        <p:grpSpPr>
          <a:xfrm>
            <a:off x="883265" y="1446847"/>
            <a:ext cx="10091649" cy="3963670"/>
            <a:chOff x="867365" y="1446847"/>
            <a:chExt cx="10091649" cy="3963670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6"/>
            <a:srcRect l="6528"/>
            <a:stretch/>
          </p:blipFill>
          <p:spPr>
            <a:xfrm>
              <a:off x="867365" y="1447482"/>
              <a:ext cx="5048748" cy="3963035"/>
            </a:xfrm>
            <a:prstGeom prst="rect">
              <a:avLst/>
            </a:prstGeom>
          </p:spPr>
        </p:pic>
        <p:pic>
          <p:nvPicPr>
            <p:cNvPr id="9" name="图片 8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6275889" y="1446847"/>
              <a:ext cx="4683125" cy="3963670"/>
            </a:xfrm>
            <a:prstGeom prst="rect">
              <a:avLst/>
            </a:prstGeom>
          </p:spPr>
        </p:pic>
      </p:grpSp>
      <p:grpSp>
        <p:nvGrpSpPr>
          <p:cNvPr id="4" name="组合 3">
            <a:extLst>
              <a:ext uri="{FF2B5EF4-FFF2-40B4-BE49-F238E27FC236}">
                <a16:creationId xmlns:a16="http://schemas.microsoft.com/office/drawing/2014/main" id="{715DC197-5858-2ACD-9089-938197ABC3D3}"/>
              </a:ext>
            </a:extLst>
          </p:cNvPr>
          <p:cNvGrpSpPr/>
          <p:nvPr/>
        </p:nvGrpSpPr>
        <p:grpSpPr>
          <a:xfrm>
            <a:off x="1002280" y="1277708"/>
            <a:ext cx="10797032" cy="4324350"/>
            <a:chOff x="821654" y="885825"/>
            <a:chExt cx="10797032" cy="4324350"/>
          </a:xfrm>
        </p:grpSpPr>
        <p:pic>
          <p:nvPicPr>
            <p:cNvPr id="10" name="图片 9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21654" y="885825"/>
              <a:ext cx="4932680" cy="4324350"/>
            </a:xfrm>
            <a:prstGeom prst="rect">
              <a:avLst/>
            </a:prstGeom>
          </p:spPr>
        </p:pic>
        <p:pic>
          <p:nvPicPr>
            <p:cNvPr id="11" name="图片 10"/>
            <p:cNvPicPr>
              <a:picLocks noChangeAspect="1"/>
            </p:cNvPicPr>
            <p:nvPr/>
          </p:nvPicPr>
          <p:blipFill rotWithShape="1">
            <a:blip r:embed="rId9"/>
            <a:srcRect l="2568" r="4057"/>
            <a:stretch/>
          </p:blipFill>
          <p:spPr>
            <a:xfrm>
              <a:off x="6045200" y="885825"/>
              <a:ext cx="5573486" cy="4324350"/>
            </a:xfrm>
            <a:prstGeom prst="rect">
              <a:avLst/>
            </a:prstGeom>
          </p:spPr>
        </p:pic>
      </p:grpSp>
      <p:pic>
        <p:nvPicPr>
          <p:cNvPr id="12" name="图片 1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6191" y="1655168"/>
            <a:ext cx="10568305" cy="3400425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524250" y="2113275"/>
            <a:ext cx="5143500" cy="2800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85570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6" name="Shape 97"/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8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91717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数据预处理及数据库构建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7" name="组合 6">
            <a:extLst>
              <a:ext uri="{FF2B5EF4-FFF2-40B4-BE49-F238E27FC236}">
                <a16:creationId xmlns:a16="http://schemas.microsoft.com/office/drawing/2014/main" id="{1CDC093A-21C5-A79D-31EB-BAAC25471CF5}"/>
              </a:ext>
            </a:extLst>
          </p:cNvPr>
          <p:cNvGrpSpPr/>
          <p:nvPr/>
        </p:nvGrpSpPr>
        <p:grpSpPr>
          <a:xfrm>
            <a:off x="1336508" y="1773875"/>
            <a:ext cx="9518985" cy="3886200"/>
            <a:chOff x="1731975" y="1773875"/>
            <a:chExt cx="9518985" cy="388620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731975" y="1773875"/>
              <a:ext cx="2447925" cy="3886200"/>
            </a:xfrm>
            <a:prstGeom prst="rect">
              <a:avLst/>
            </a:prstGeom>
          </p:spPr>
        </p:pic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440710" y="1773875"/>
              <a:ext cx="5810250" cy="38862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4575322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D3F3A8-CBC1-AA0D-76EB-37D88CD1E363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3" name="Shape 97">
              <a:extLst>
                <a:ext uri="{FF2B5EF4-FFF2-40B4-BE49-F238E27FC236}">
                  <a16:creationId xmlns:a16="http://schemas.microsoft.com/office/drawing/2014/main" id="{E552A20C-98E7-5FF9-0765-61EAA7DB5078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27">
              <a:extLst>
                <a:ext uri="{FF2B5EF4-FFF2-40B4-BE49-F238E27FC236}">
                  <a16:creationId xmlns:a16="http://schemas.microsoft.com/office/drawing/2014/main" id="{D70F7C18-1109-4EBC-6F35-1AA080778BA8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lang="zh-CN" altLang="en-US" sz="2400" b="1" dirty="0">
                    <a:solidFill>
                      <a:srgbClr val="FFC000"/>
                    </a:solidFill>
                    <a:latin typeface="微软雅黑" panose="020B0503020204020204" charset="-122"/>
                    <a:ea typeface="微软雅黑" panose="020B0503020204020204" charset="-122"/>
                  </a:rPr>
                  <a:t>数据库架构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8" name="组合 7">
            <a:extLst>
              <a:ext uri="{FF2B5EF4-FFF2-40B4-BE49-F238E27FC236}">
                <a16:creationId xmlns:a16="http://schemas.microsoft.com/office/drawing/2014/main" id="{78E0009F-92F8-AEB3-D3A7-5DECF3F2E3BF}"/>
              </a:ext>
            </a:extLst>
          </p:cNvPr>
          <p:cNvGrpSpPr/>
          <p:nvPr/>
        </p:nvGrpSpPr>
        <p:grpSpPr>
          <a:xfrm>
            <a:off x="820854" y="1811112"/>
            <a:ext cx="10550293" cy="2804870"/>
            <a:chOff x="920700" y="1811112"/>
            <a:chExt cx="10550293" cy="2804870"/>
          </a:xfrm>
        </p:grpSpPr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C6BB8F4C-6182-1BA5-AC7A-4C0A12CC6B51}"/>
                </a:ext>
              </a:extLst>
            </p:cNvPr>
            <p:cNvSpPr txBox="1"/>
            <p:nvPr/>
          </p:nvSpPr>
          <p:spPr>
            <a:xfrm>
              <a:off x="920700" y="1811112"/>
              <a:ext cx="4307950" cy="280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800" dirty="0">
                  <a:latin typeface="Times New Roman" panose="02020603050405020304" pitchFamily="18" charset="0"/>
                  <a:ea typeface="汉仪大宋简" panose="0201060900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800">
                  <a:latin typeface="汉仪大宋简" panose="02010609000101010101" pitchFamily="49" charset="-122"/>
                  <a:ea typeface="汉仪大宋简" panose="02010609000101010101" pitchFamily="49" charset="-122"/>
                  <a:cs typeface="Times New Roman" panose="02020603050405020304" pitchFamily="18" charset="0"/>
                </a:rPr>
                <a:t>类结点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namespace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（命名空间）</a:t>
              </a:r>
              <a:endPara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property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（属性）</a:t>
              </a:r>
              <a:endPara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method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（方法）</a:t>
              </a:r>
              <a:endPara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（类）</a:t>
              </a:r>
              <a:endParaRPr lang="en-US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root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（根节点）</a:t>
              </a:r>
              <a:r>
                <a:rPr lang="en-US" altLang="zh-CN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——</a:t>
              </a:r>
              <a:r>
                <a:rPr lang="zh-CN" altLang="en-US" sz="2000" kern="100" dirty="0"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导入的包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</p:txBody>
        </p:sp>
        <p:sp>
          <p:nvSpPr>
            <p:cNvPr id="7" name="文本框 6">
              <a:extLst>
                <a:ext uri="{FF2B5EF4-FFF2-40B4-BE49-F238E27FC236}">
                  <a16:creationId xmlns:a16="http://schemas.microsoft.com/office/drawing/2014/main" id="{EA31859E-A0B2-46E4-5B60-311F31B83AF3}"/>
                </a:ext>
              </a:extLst>
            </p:cNvPr>
            <p:cNvSpPr txBox="1"/>
            <p:nvPr/>
          </p:nvSpPr>
          <p:spPr>
            <a:xfrm>
              <a:off x="6830546" y="1811112"/>
              <a:ext cx="4640447" cy="280487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457200" marR="0" lvl="0" indent="-457200" algn="l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lang="en-US" altLang="zh-CN" sz="2800" dirty="0">
                  <a:latin typeface="Times New Roman" panose="02020603050405020304" pitchFamily="18" charset="0"/>
                  <a:ea typeface="汉仪大宋简" panose="02010609000101010101" pitchFamily="49" charset="-122"/>
                  <a:cs typeface="Times New Roman" panose="02020603050405020304" pitchFamily="18" charset="0"/>
                </a:rPr>
                <a:t>5</a:t>
              </a:r>
              <a:r>
                <a:rPr lang="zh-CN" altLang="en-US" sz="2800" dirty="0">
                  <a:latin typeface="汉仪大宋简" panose="02010609000101010101" pitchFamily="49" charset="-122"/>
                  <a:ea typeface="汉仪大宋简" panose="02010609000101010101" pitchFamily="49" charset="-122"/>
                  <a:cs typeface="Times New Roman" panose="02020603050405020304" pitchFamily="18" charset="0"/>
                </a:rPr>
                <a:t>种关系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hasnamespace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（所包含的命名空间）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hasproperty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（所包含的属性）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hasmethod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（所包含的方法）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hasclass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（所包含的类）</a:t>
              </a:r>
              <a:endParaRPr lang="en-US" altLang="zh-CN" sz="1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 marL="914400" lvl="1" indent="-457200">
                <a:lnSpc>
                  <a:spcPct val="150000"/>
                </a:lnSpc>
                <a:buFont typeface="Wingdings" panose="05000000000000000000" pitchFamily="2" charset="2"/>
                <a:buChar char="Ø"/>
                <a:defRPr/>
              </a:pPr>
              <a:r>
                <a:rPr lang="en-US" altLang="zh-CN" sz="1800" kern="100" dirty="0" err="1">
                  <a:effectLst/>
                  <a:latin typeface="Times New Roman" panose="02020603050405020304" pitchFamily="18" charset="0"/>
                  <a:ea typeface="宋体" panose="02010600030101010101" pitchFamily="2" charset="-122"/>
                </a:rPr>
                <a:t>returnclass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（返回值的</a:t>
              </a:r>
              <a:r>
                <a:rPr lang="zh-CN" altLang="en-US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类型</a:t>
              </a:r>
              <a:r>
                <a:rPr lang="zh-CN" altLang="zh-CN" sz="1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  <a:cs typeface="Times New Roman" panose="02020603050405020304" pitchFamily="18" charset="0"/>
                </a:rPr>
                <a:t>）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endParaRPr>
            </a:p>
          </p:txBody>
        </p:sp>
      </p:grpSp>
      <p:pic>
        <p:nvPicPr>
          <p:cNvPr id="9" name="图片 8">
            <a:extLst>
              <a:ext uri="{FF2B5EF4-FFF2-40B4-BE49-F238E27FC236}">
                <a16:creationId xmlns:a16="http://schemas.microsoft.com/office/drawing/2014/main" id="{587C3F7C-3645-2247-D3EC-F39CF27F5B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264" y="856160"/>
            <a:ext cx="10893472" cy="584757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5993AA51-8562-7FD5-3450-788C4CDD5DA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1459" y="857339"/>
            <a:ext cx="10891277" cy="584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4188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0" name="文本框 4219"/>
          <p:cNvSpPr txBox="1"/>
          <p:nvPr/>
        </p:nvSpPr>
        <p:spPr>
          <a:xfrm>
            <a:off x="415509" y="767210"/>
            <a:ext cx="318179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系统基本框架</a:t>
            </a:r>
            <a:endParaRPr kumimoji="0" lang="en-US" altLang="zh-CN" sz="24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39" name="矩形: 圆角 4150"/>
          <p:cNvSpPr/>
          <p:nvPr>
            <p:custDataLst>
              <p:tags r:id="rId1"/>
            </p:custDataLst>
          </p:nvPr>
        </p:nvSpPr>
        <p:spPr>
          <a:xfrm>
            <a:off x="998136" y="2107095"/>
            <a:ext cx="4642267" cy="4322579"/>
          </a:xfrm>
          <a:prstGeom prst="roundRect">
            <a:avLst/>
          </a:prstGeom>
          <a:solidFill>
            <a:srgbClr val="B6967E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 dirty="0">
              <a:ln>
                <a:noFill/>
              </a:ln>
              <a:solidFill>
                <a:srgbClr val="00156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0" name="矩形: 圆角 4150"/>
          <p:cNvSpPr/>
          <p:nvPr>
            <p:custDataLst>
              <p:tags r:id="rId2"/>
            </p:custDataLst>
          </p:nvPr>
        </p:nvSpPr>
        <p:spPr>
          <a:xfrm>
            <a:off x="1677391" y="2411295"/>
            <a:ext cx="3280980" cy="946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用户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矩形: 圆角 4150"/>
          <p:cNvSpPr/>
          <p:nvPr>
            <p:custDataLst>
              <p:tags r:id="rId3"/>
            </p:custDataLst>
          </p:nvPr>
        </p:nvSpPr>
        <p:spPr>
          <a:xfrm>
            <a:off x="1677391" y="3828731"/>
            <a:ext cx="3280980" cy="946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代码块</a:t>
            </a:r>
          </a:p>
        </p:txBody>
      </p:sp>
      <p:sp>
        <p:nvSpPr>
          <p:cNvPr id="6" name="矩形: 圆角 4150">
            <a:extLst>
              <a:ext uri="{FF2B5EF4-FFF2-40B4-BE49-F238E27FC236}">
                <a16:creationId xmlns:a16="http://schemas.microsoft.com/office/drawing/2014/main" id="{DA0FE739-F379-B32D-7621-F48AAA75EB99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>
            <a:off x="1705868" y="5169820"/>
            <a:ext cx="3280980" cy="946807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输出</a:t>
            </a:r>
            <a:r>
              <a:rPr kumimoji="0" lang="zh-CN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代码提示</a:t>
            </a:r>
            <a:endParaRPr kumimoji="0" lang="en-US" altLang="zh-CN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3" name="矩形: 圆角 4150"/>
          <p:cNvSpPr/>
          <p:nvPr>
            <p:custDataLst>
              <p:tags r:id="rId5"/>
            </p:custDataLst>
          </p:nvPr>
        </p:nvSpPr>
        <p:spPr>
          <a:xfrm>
            <a:off x="6450500" y="2096132"/>
            <a:ext cx="4642267" cy="4320789"/>
          </a:xfrm>
          <a:prstGeom prst="roundRect">
            <a:avLst/>
          </a:prstGeom>
          <a:solidFill>
            <a:srgbClr val="C2B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156C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24" name="矩形: 圆角 4150"/>
          <p:cNvSpPr/>
          <p:nvPr>
            <p:custDataLst>
              <p:tags r:id="rId6"/>
            </p:custDataLst>
          </p:nvPr>
        </p:nvSpPr>
        <p:spPr>
          <a:xfrm>
            <a:off x="2596423" y="1366773"/>
            <a:ext cx="1499870" cy="65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前端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34" name="矩形: 圆角 4150"/>
          <p:cNvSpPr/>
          <p:nvPr>
            <p:custDataLst>
              <p:tags r:id="rId7"/>
            </p:custDataLst>
          </p:nvPr>
        </p:nvSpPr>
        <p:spPr>
          <a:xfrm>
            <a:off x="7696053" y="2434271"/>
            <a:ext cx="2155825" cy="7516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代码分块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cxnSp>
        <p:nvCxnSpPr>
          <p:cNvPr id="59" name="直接箭头连接符 58"/>
          <p:cNvCxnSpPr>
            <a:cxnSpLocks/>
            <a:endCxn id="34" idx="1"/>
          </p:cNvCxnSpPr>
          <p:nvPr/>
        </p:nvCxnSpPr>
        <p:spPr>
          <a:xfrm flipV="1">
            <a:off x="4992931" y="2810117"/>
            <a:ext cx="2703122" cy="143527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文本框 62"/>
          <p:cNvSpPr txBox="1"/>
          <p:nvPr>
            <p:custDataLst>
              <p:tags r:id="rId8"/>
            </p:custDataLst>
          </p:nvPr>
        </p:nvSpPr>
        <p:spPr>
          <a:xfrm rot="19962011">
            <a:off x="5191082" y="3191627"/>
            <a:ext cx="221163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AJAX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发送（</a:t>
            </a:r>
            <a:r>
              <a:rPr lang="en-US" altLang="zh-CN" b="1" dirty="0">
                <a:solidFill>
                  <a:srgbClr val="00156C"/>
                </a:solidFill>
                <a:latin typeface="Arial"/>
                <a:ea typeface="微软雅黑"/>
              </a:rPr>
              <a:t>Get</a:t>
            </a: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）</a:t>
            </a:r>
          </a:p>
        </p:txBody>
      </p:sp>
      <p:sp>
        <p:nvSpPr>
          <p:cNvPr id="76" name="文本框 75"/>
          <p:cNvSpPr txBox="1"/>
          <p:nvPr>
            <p:custDataLst>
              <p:tags r:id="rId9"/>
            </p:custDataLst>
          </p:nvPr>
        </p:nvSpPr>
        <p:spPr>
          <a:xfrm>
            <a:off x="3304951" y="3403114"/>
            <a:ext cx="1631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输入</a:t>
            </a:r>
          </a:p>
        </p:txBody>
      </p:sp>
      <p:cxnSp>
        <p:nvCxnSpPr>
          <p:cNvPr id="77" name="直接箭头连接符 76"/>
          <p:cNvCxnSpPr>
            <a:cxnSpLocks/>
          </p:cNvCxnSpPr>
          <p:nvPr>
            <p:custDataLst>
              <p:tags r:id="rId10"/>
            </p:custDataLst>
          </p:nvPr>
        </p:nvCxnSpPr>
        <p:spPr>
          <a:xfrm>
            <a:off x="3304951" y="3398836"/>
            <a:ext cx="0" cy="4298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矩形: 圆角 4150">
            <a:extLst>
              <a:ext uri="{FF2B5EF4-FFF2-40B4-BE49-F238E27FC236}">
                <a16:creationId xmlns:a16="http://schemas.microsoft.com/office/drawing/2014/main" id="{D06249EB-D47C-9552-D625-E1EB30916899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8281520" y="11757247"/>
            <a:ext cx="976879" cy="370407"/>
          </a:xfrm>
          <a:prstGeom prst="roundRect">
            <a:avLst/>
          </a:prstGeom>
          <a:solidFill>
            <a:srgbClr val="5E7DB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消息存证</a:t>
            </a:r>
          </a:p>
        </p:txBody>
      </p:sp>
      <p:grpSp>
        <p:nvGrpSpPr>
          <p:cNvPr id="8" name="组合 7">
            <a:extLst>
              <a:ext uri="{FF2B5EF4-FFF2-40B4-BE49-F238E27FC236}">
                <a16:creationId xmlns:a16="http://schemas.microsoft.com/office/drawing/2014/main" id="{08FDCD86-DB52-F69C-5C90-162DE3069803}"/>
              </a:ext>
            </a:extLst>
          </p:cNvPr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B28C19A7-48BA-A255-11E0-3846C276DEB2}"/>
                </a:ext>
              </a:extLst>
            </p:cNvPr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4" name="图形 13">
                <a:extLst>
                  <a:ext uri="{FF2B5EF4-FFF2-40B4-BE49-F238E27FC236}">
                    <a16:creationId xmlns:a16="http://schemas.microsoft.com/office/drawing/2014/main" id="{D913A9A0-9A00-3EF3-BC17-5E1EA4B70B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5" name="文本框 14">
                <a:extLst>
                  <a:ext uri="{FF2B5EF4-FFF2-40B4-BE49-F238E27FC236}">
                    <a16:creationId xmlns:a16="http://schemas.microsoft.com/office/drawing/2014/main" id="{90361398-DB0B-5258-F0BC-66A88C479C32}"/>
                  </a:ext>
                </a:extLst>
              </p:cNvPr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13" name="图形 12">
              <a:extLst>
                <a:ext uri="{FF2B5EF4-FFF2-40B4-BE49-F238E27FC236}">
                  <a16:creationId xmlns:a16="http://schemas.microsoft.com/office/drawing/2014/main" id="{5A8E4E2C-062D-D40E-5CF1-53431451E6BC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48" name="矩形: 圆角 4150">
            <a:extLst>
              <a:ext uri="{FF2B5EF4-FFF2-40B4-BE49-F238E27FC236}">
                <a16:creationId xmlns:a16="http://schemas.microsoft.com/office/drawing/2014/main" id="{3BC0958E-C7CF-5789-AD03-4B3843E038AC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7696053" y="3725441"/>
            <a:ext cx="2155825" cy="7516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1" dirty="0">
                <a:solidFill>
                  <a:prstClr val="black"/>
                </a:solidFill>
                <a:latin typeface="Arial"/>
                <a:ea typeface="微软雅黑"/>
              </a:rPr>
              <a:t>Neo4j</a:t>
            </a: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数据库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CFBD2795-AEA9-225E-47FD-3CFEE46EE1A9}"/>
              </a:ext>
            </a:extLst>
          </p:cNvPr>
          <p:cNvSpPr txBox="1"/>
          <p:nvPr>
            <p:custDataLst>
              <p:tags r:id="rId13"/>
            </p:custDataLst>
          </p:nvPr>
        </p:nvSpPr>
        <p:spPr>
          <a:xfrm>
            <a:off x="8726658" y="3257420"/>
            <a:ext cx="1631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发送查询请求</a:t>
            </a:r>
          </a:p>
        </p:txBody>
      </p:sp>
      <p:cxnSp>
        <p:nvCxnSpPr>
          <p:cNvPr id="52" name="直接箭头连接符 51">
            <a:extLst>
              <a:ext uri="{FF2B5EF4-FFF2-40B4-BE49-F238E27FC236}">
                <a16:creationId xmlns:a16="http://schemas.microsoft.com/office/drawing/2014/main" id="{C7FF2EF1-DF70-2A86-2090-D7A1C4A0C4F6}"/>
              </a:ext>
            </a:extLst>
          </p:cNvPr>
          <p:cNvCxnSpPr>
            <a:cxnSpLocks/>
          </p:cNvCxnSpPr>
          <p:nvPr>
            <p:custDataLst>
              <p:tags r:id="rId14"/>
            </p:custDataLst>
          </p:nvPr>
        </p:nvCxnSpPr>
        <p:spPr>
          <a:xfrm>
            <a:off x="8726658" y="3253142"/>
            <a:ext cx="0" cy="4298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矩形: 圆角 4150">
            <a:extLst>
              <a:ext uri="{FF2B5EF4-FFF2-40B4-BE49-F238E27FC236}">
                <a16:creationId xmlns:a16="http://schemas.microsoft.com/office/drawing/2014/main" id="{A5EDBF9A-E7B3-3742-86DD-456DD1153616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7696053" y="5027639"/>
            <a:ext cx="2155825" cy="75169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b="1" dirty="0">
                <a:solidFill>
                  <a:prstClr val="black"/>
                </a:solidFill>
                <a:latin typeface="Arial"/>
                <a:ea typeface="微软雅黑"/>
              </a:rPr>
              <a:t>整理打包</a:t>
            </a:r>
            <a:endParaRPr kumimoji="0" lang="zh-CN" altLang="en-US" sz="1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7760EE1A-BA8E-6894-9BC9-BCF472AC7429}"/>
              </a:ext>
            </a:extLst>
          </p:cNvPr>
          <p:cNvSpPr txBox="1"/>
          <p:nvPr>
            <p:custDataLst>
              <p:tags r:id="rId16"/>
            </p:custDataLst>
          </p:nvPr>
        </p:nvSpPr>
        <p:spPr>
          <a:xfrm>
            <a:off x="8726658" y="4559618"/>
            <a:ext cx="163131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00156C"/>
                </a:solidFill>
                <a:effectLst/>
                <a:uLnTx/>
                <a:uFillTx/>
                <a:latin typeface="Arial"/>
                <a:ea typeface="微软雅黑"/>
                <a:cs typeface="+mn-cs"/>
              </a:rPr>
              <a:t>返回查询结果</a:t>
            </a:r>
          </a:p>
        </p:txBody>
      </p:sp>
      <p:cxnSp>
        <p:nvCxnSpPr>
          <p:cNvPr id="74" name="直接箭头连接符 73">
            <a:extLst>
              <a:ext uri="{FF2B5EF4-FFF2-40B4-BE49-F238E27FC236}">
                <a16:creationId xmlns:a16="http://schemas.microsoft.com/office/drawing/2014/main" id="{5D0FC6D6-C836-9E8F-ED67-9FA87182DB03}"/>
              </a:ext>
            </a:extLst>
          </p:cNvPr>
          <p:cNvCxnSpPr>
            <a:cxnSpLocks/>
          </p:cNvCxnSpPr>
          <p:nvPr>
            <p:custDataLst>
              <p:tags r:id="rId17"/>
            </p:custDataLst>
          </p:nvPr>
        </p:nvCxnSpPr>
        <p:spPr>
          <a:xfrm>
            <a:off x="8726658" y="4555340"/>
            <a:ext cx="0" cy="429895"/>
          </a:xfrm>
          <a:prstGeom prst="straightConnector1">
            <a:avLst/>
          </a:prstGeom>
          <a:ln w="254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直接箭头连接符 74">
            <a:extLst>
              <a:ext uri="{FF2B5EF4-FFF2-40B4-BE49-F238E27FC236}">
                <a16:creationId xmlns:a16="http://schemas.microsoft.com/office/drawing/2014/main" id="{B28DD50A-8243-32CE-2CD8-095736FCBFDE}"/>
              </a:ext>
            </a:extLst>
          </p:cNvPr>
          <p:cNvCxnSpPr>
            <a:cxnSpLocks/>
            <a:stCxn id="65" idx="1"/>
          </p:cNvCxnSpPr>
          <p:nvPr/>
        </p:nvCxnSpPr>
        <p:spPr>
          <a:xfrm flipH="1">
            <a:off x="5016033" y="5403485"/>
            <a:ext cx="2680020" cy="239738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8" name="矩形: 圆角 4150">
            <a:extLst>
              <a:ext uri="{FF2B5EF4-FFF2-40B4-BE49-F238E27FC236}">
                <a16:creationId xmlns:a16="http://schemas.microsoft.com/office/drawing/2014/main" id="{5713154E-F4E5-2368-2F5C-D36293C5AFB1}"/>
              </a:ext>
            </a:extLst>
          </p:cNvPr>
          <p:cNvSpPr/>
          <p:nvPr>
            <p:custDataLst>
              <p:tags r:id="rId18"/>
            </p:custDataLst>
          </p:nvPr>
        </p:nvSpPr>
        <p:spPr>
          <a:xfrm>
            <a:off x="7976723" y="1366773"/>
            <a:ext cx="1499870" cy="650240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b="1" dirty="0">
                <a:solidFill>
                  <a:prstClr val="black"/>
                </a:solidFill>
                <a:latin typeface="Arial"/>
                <a:ea typeface="微软雅黑"/>
              </a:rPr>
              <a:t>后端</a:t>
            </a:r>
            <a:endParaRPr kumimoji="0" lang="en-US" altLang="zh-CN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前端开发（代码编写）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2535F9-DD93-583D-D27C-51C1650D82DD}"/>
              </a:ext>
            </a:extLst>
          </p:cNvPr>
          <p:cNvSpPr txBox="1"/>
          <p:nvPr/>
        </p:nvSpPr>
        <p:spPr>
          <a:xfrm>
            <a:off x="196544" y="835343"/>
            <a:ext cx="11798912" cy="49275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变量解析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前端使用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正则表达式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解析导入包、方法、变量，作为工作区的变量。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类型猜测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对于简单类型，可以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直接解析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；对于不明确的类型，可以通过记录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后期调用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的方法猜测类型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调用解析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对于连续通过“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”来调用的方法，解析这些类型的调用关系，通过</a:t>
            </a:r>
            <a:r>
              <a:rPr kumimoji="0" lang="en-US" altLang="zh-CN" sz="2000" b="1" i="0" u="none" strike="noStrike" kern="1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AJAX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请求，获得返回类型和该类型包含的命名空间、方法、属性等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展示提示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将提示的方法添加到提示器中，根据用户输入展示相应的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过滤后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的提示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05314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前端开发（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API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查询）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D72535F9-DD93-583D-D27C-51C1650D82DD}"/>
              </a:ext>
            </a:extLst>
          </p:cNvPr>
          <p:cNvSpPr txBox="1"/>
          <p:nvPr/>
        </p:nvSpPr>
        <p:spPr>
          <a:xfrm>
            <a:off x="196544" y="835343"/>
            <a:ext cx="11798912" cy="53892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初始页面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在最初进入页面时，以关系图形式展示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内置的部分数据类型。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图形交互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为节点绑定</a:t>
            </a:r>
            <a:r>
              <a:rPr lang="en-US" altLang="zh-CN" sz="200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lick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事件，点击任意一个节点，通过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AJAX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发送</a:t>
            </a:r>
            <a:r>
              <a:rPr lang="en-US" altLang="zh-CN" sz="2000" kern="100" dirty="0">
                <a:solidFill>
                  <a:prstClr val="black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et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请求，向后端查询该节点指向的节点，并将获得的数据展示在关系图中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面包屑导航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通过面包屑导航展示</a:t>
            </a:r>
            <a:r>
              <a:rPr lang="zh-CN" altLang="en-US" sz="2000" b="1" kern="100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点击节点的历史记录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，可以通过该导航跳转到某一历史查询界面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限制与搜索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通过两个输入框限制展示节点的数量，通过搜索框，搜索当前图形中存在的节点，隐藏其余</a:t>
            </a:r>
            <a:r>
              <a:rPr kumimoji="0" lang="zh-CN" altLang="en-US" sz="2000" b="1" i="0" u="none" strike="noStrike" kern="1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无关节点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31338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3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6" name="组合 5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8" name="图形 7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5" name="文本框 14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后端开发（代码提示）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9" name="文本框 8">
            <a:extLst>
              <a:ext uri="{FF2B5EF4-FFF2-40B4-BE49-F238E27FC236}">
                <a16:creationId xmlns:a16="http://schemas.microsoft.com/office/drawing/2014/main" id="{86288C71-5D60-ACB0-343E-9CAF67C0327B}"/>
              </a:ext>
            </a:extLst>
          </p:cNvPr>
          <p:cNvSpPr txBox="1"/>
          <p:nvPr/>
        </p:nvSpPr>
        <p:spPr>
          <a:xfrm>
            <a:off x="196544" y="681338"/>
            <a:ext cx="11798912" cy="60355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请求参数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形如“</a:t>
            </a:r>
            <a:r>
              <a:rPr kumimoji="0" lang="en-US" altLang="zh-CN" sz="2000" b="0" i="0" u="none" strike="noStrike" kern="1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a.strip.replace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”的字符串，和是否需要提示。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路径查询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将待查询的字符串按“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”分割，按照顺序依次取出两个节点进行查询。直到查询到最后一个节点，返回该节点的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后继节点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根据最后一个节点的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，查询该节点指向的所有结点，返回这些节点的信息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类型解析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对最后一个结点，循环向前寻找不是方法的前驱节点，找出其与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root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节点之间的路径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返回数据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根据是否需要提示，决定发送类型或后继节点信息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zh-CN" altLang="zh-CN" sz="24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527656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" name="图片 42"/>
          <p:cNvPicPr>
            <a:picLocks noChangeAspect="1"/>
          </p:cNvPicPr>
          <p:nvPr/>
        </p:nvPicPr>
        <p:blipFill>
          <a:blip r:embed="rId3"/>
          <a:srcRect l="19248" r="57817" b="1451"/>
          <a:stretch>
            <a:fillRect/>
          </a:stretch>
        </p:blipFill>
        <p:spPr>
          <a:xfrm>
            <a:off x="0" y="1"/>
            <a:ext cx="2796209" cy="6857999"/>
          </a:xfrm>
          <a:custGeom>
            <a:avLst/>
            <a:gdLst>
              <a:gd name="connsiteX0" fmla="*/ 0 w 2796209"/>
              <a:gd name="connsiteY0" fmla="*/ 0 h 6758489"/>
              <a:gd name="connsiteX1" fmla="*/ 2796209 w 2796209"/>
              <a:gd name="connsiteY1" fmla="*/ 0 h 6758489"/>
              <a:gd name="connsiteX2" fmla="*/ 2796209 w 2796209"/>
              <a:gd name="connsiteY2" fmla="*/ 6758489 h 6758489"/>
              <a:gd name="connsiteX3" fmla="*/ 0 w 2796209"/>
              <a:gd name="connsiteY3" fmla="*/ 6758489 h 67584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96209" h="6758489">
                <a:moveTo>
                  <a:pt x="0" y="0"/>
                </a:moveTo>
                <a:lnTo>
                  <a:pt x="2796209" y="0"/>
                </a:lnTo>
                <a:lnTo>
                  <a:pt x="2796209" y="6758489"/>
                </a:lnTo>
                <a:lnTo>
                  <a:pt x="0" y="6758489"/>
                </a:lnTo>
                <a:close/>
              </a:path>
            </a:pathLst>
          </a:custGeom>
        </p:spPr>
      </p:pic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/>
        </p:nvSpPr>
        <p:spPr bwMode="white">
          <a:xfrm>
            <a:off x="1524" y="0"/>
            <a:ext cx="12188952" cy="68580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Forte" panose="03060902040502070203" charset="0"/>
              <a:ea typeface="微软雅黑" panose="020B0503020204020204" charset="-122"/>
              <a:cs typeface="+mn-cs"/>
              <a:sym typeface="Forte" panose="03060902040502070203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lum bright="70000" contrast="-70000"/>
          </a:blip>
          <a:stretch>
            <a:fillRect/>
          </a:stretch>
        </p:blipFill>
        <p:spPr>
          <a:xfrm>
            <a:off x="655715" y="1028700"/>
            <a:ext cx="1614199" cy="1614199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7791" y="2890282"/>
            <a:ext cx="1820623" cy="2767981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9607824" y="155840"/>
            <a:ext cx="1643271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4400" b="1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华文行楷" panose="02010800040101010101" charset="-122"/>
                <a:ea typeface="华文行楷" panose="02010800040101010101" charset="-122"/>
                <a:cs typeface="+mn-cs"/>
              </a:rPr>
              <a:t>目录</a:t>
            </a:r>
          </a:p>
        </p:txBody>
      </p:sp>
      <p:pic>
        <p:nvPicPr>
          <p:cNvPr id="9" name="图形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 l="24679" t="73278"/>
          <a:stretch>
            <a:fillRect/>
          </a:stretch>
        </p:blipFill>
        <p:spPr>
          <a:xfrm>
            <a:off x="9517768" y="925281"/>
            <a:ext cx="1823383" cy="199589"/>
          </a:xfrm>
          <a:custGeom>
            <a:avLst/>
            <a:gdLst>
              <a:gd name="connsiteX0" fmla="*/ 0 w 2604270"/>
              <a:gd name="connsiteY0" fmla="*/ 0 h 285065"/>
              <a:gd name="connsiteX1" fmla="*/ 2604270 w 2604270"/>
              <a:gd name="connsiteY1" fmla="*/ 0 h 285065"/>
              <a:gd name="connsiteX2" fmla="*/ 2604270 w 2604270"/>
              <a:gd name="connsiteY2" fmla="*/ 285065 h 285065"/>
              <a:gd name="connsiteX3" fmla="*/ 0 w 2604270"/>
              <a:gd name="connsiteY3" fmla="*/ 285065 h 2850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04270" h="285065">
                <a:moveTo>
                  <a:pt x="0" y="0"/>
                </a:moveTo>
                <a:lnTo>
                  <a:pt x="2604270" y="0"/>
                </a:lnTo>
                <a:lnTo>
                  <a:pt x="2604270" y="285065"/>
                </a:lnTo>
                <a:lnTo>
                  <a:pt x="0" y="285065"/>
                </a:lnTo>
                <a:close/>
              </a:path>
            </a:pathLst>
          </a:custGeom>
        </p:spPr>
      </p:pic>
      <p:grpSp>
        <p:nvGrpSpPr>
          <p:cNvPr id="52" name="组合 51"/>
          <p:cNvGrpSpPr/>
          <p:nvPr/>
        </p:nvGrpSpPr>
        <p:grpSpPr>
          <a:xfrm>
            <a:off x="3560560" y="1028051"/>
            <a:ext cx="51098" cy="5585880"/>
            <a:chOff x="3560560" y="1028051"/>
            <a:chExt cx="51098" cy="5585880"/>
          </a:xfrm>
        </p:grpSpPr>
        <p:sp>
          <p:nvSpPr>
            <p:cNvPr id="33" name="矩形 32"/>
            <p:cNvSpPr/>
            <p:nvPr/>
          </p:nvSpPr>
          <p:spPr>
            <a:xfrm>
              <a:off x="3560560" y="3795082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 rot="10800000">
              <a:off x="3560560" y="1028051"/>
              <a:ext cx="51098" cy="2818849"/>
            </a:xfrm>
            <a:prstGeom prst="rect">
              <a:avLst/>
            </a:prstGeom>
            <a:gradFill>
              <a:gsLst>
                <a:gs pos="68401">
                  <a:srgbClr val="CDA9C8"/>
                </a:gs>
                <a:gs pos="50001">
                  <a:srgbClr val="7E0C6E"/>
                </a:gs>
                <a:gs pos="24700">
                  <a:srgbClr val="7E0C6E"/>
                </a:gs>
                <a:gs pos="0">
                  <a:srgbClr val="7E0C6E"/>
                </a:gs>
                <a:gs pos="100000">
                  <a:schemeClr val="bg1">
                    <a:lumMod val="95000"/>
                  </a:schemeClr>
                </a:gs>
              </a:gsLst>
              <a:lin ang="540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charset="-122"/>
                <a:ea typeface="等线" panose="02010600030101010101" charset="-122"/>
                <a:cs typeface="+mn-cs"/>
              </a:endParaRPr>
            </a:p>
          </p:txBody>
        </p:sp>
      </p:grpSp>
      <p:grpSp>
        <p:nvGrpSpPr>
          <p:cNvPr id="51" name="组合 50"/>
          <p:cNvGrpSpPr/>
          <p:nvPr/>
        </p:nvGrpSpPr>
        <p:grpSpPr>
          <a:xfrm>
            <a:off x="4099453" y="1192934"/>
            <a:ext cx="7744784" cy="705744"/>
            <a:chOff x="4099453" y="1322978"/>
            <a:chExt cx="7744784" cy="705744"/>
          </a:xfrm>
        </p:grpSpPr>
        <p:grpSp>
          <p:nvGrpSpPr>
            <p:cNvPr id="15" name="组合 14"/>
            <p:cNvGrpSpPr/>
            <p:nvPr/>
          </p:nvGrpSpPr>
          <p:grpSpPr>
            <a:xfrm>
              <a:off x="4099453" y="1322978"/>
              <a:ext cx="7744784" cy="705744"/>
              <a:chOff x="3356891" y="2074277"/>
              <a:chExt cx="7744784" cy="705744"/>
            </a:xfrm>
          </p:grpSpPr>
          <p:sp>
            <p:nvSpPr>
              <p:cNvPr id="48" name="矩形 47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9" name="矩形 4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一</a:t>
                </a:r>
              </a:p>
            </p:txBody>
          </p:sp>
          <p:sp>
            <p:nvSpPr>
              <p:cNvPr id="50" name="矩形 4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4" name="文本框 3"/>
            <p:cNvSpPr txBox="1"/>
            <p:nvPr/>
          </p:nvSpPr>
          <p:spPr>
            <a:xfrm>
              <a:off x="5118753" y="1410555"/>
              <a:ext cx="6417532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小组成员及分工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4099453" y="2240684"/>
            <a:ext cx="7744784" cy="705744"/>
            <a:chOff x="4099453" y="2320100"/>
            <a:chExt cx="7744784" cy="705744"/>
          </a:xfrm>
        </p:grpSpPr>
        <p:grpSp>
          <p:nvGrpSpPr>
            <p:cNvPr id="16" name="组合 15"/>
            <p:cNvGrpSpPr/>
            <p:nvPr/>
          </p:nvGrpSpPr>
          <p:grpSpPr>
            <a:xfrm>
              <a:off x="4099453" y="2320100"/>
              <a:ext cx="7744784" cy="705744"/>
              <a:chOff x="3356891" y="2074277"/>
              <a:chExt cx="7744784" cy="705744"/>
            </a:xfrm>
          </p:grpSpPr>
          <p:sp>
            <p:nvSpPr>
              <p:cNvPr id="45" name="矩形 44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6" name="矩形 45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二</a:t>
                </a:r>
              </a:p>
            </p:txBody>
          </p:sp>
          <p:sp>
            <p:nvSpPr>
              <p:cNvPr id="47" name="矩形 46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0" name="文本框 9"/>
            <p:cNvSpPr txBox="1"/>
            <p:nvPr/>
          </p:nvSpPr>
          <p:spPr>
            <a:xfrm>
              <a:off x="5099578" y="2388943"/>
              <a:ext cx="6609715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</a:rPr>
                <a:t>选题的背景与意义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6" name="组合 35"/>
          <p:cNvGrpSpPr/>
          <p:nvPr/>
        </p:nvGrpSpPr>
        <p:grpSpPr>
          <a:xfrm>
            <a:off x="4099453" y="3410009"/>
            <a:ext cx="7744784" cy="705744"/>
            <a:chOff x="4099453" y="3351308"/>
            <a:chExt cx="7744784" cy="705744"/>
          </a:xfrm>
        </p:grpSpPr>
        <p:grpSp>
          <p:nvGrpSpPr>
            <p:cNvPr id="18" name="组合 17"/>
            <p:cNvGrpSpPr/>
            <p:nvPr/>
          </p:nvGrpSpPr>
          <p:grpSpPr>
            <a:xfrm>
              <a:off x="4099453" y="3351308"/>
              <a:ext cx="7744784" cy="705744"/>
              <a:chOff x="3356891" y="2074277"/>
              <a:chExt cx="7744784" cy="705744"/>
            </a:xfrm>
          </p:grpSpPr>
          <p:sp>
            <p:nvSpPr>
              <p:cNvPr id="41" name="矩形 40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42" name="矩形 41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zh-CN" altLang="en-US" sz="4800" b="0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三</a:t>
                </a:r>
              </a:p>
            </p:txBody>
          </p:sp>
          <p:sp>
            <p:nvSpPr>
              <p:cNvPr id="44" name="矩形 43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3" name="文本框 12"/>
            <p:cNvSpPr txBox="1"/>
            <p:nvPr/>
          </p:nvSpPr>
          <p:spPr>
            <a:xfrm>
              <a:off x="5099770" y="3420657"/>
              <a:ext cx="660443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  <a:sym typeface="+mn-ea"/>
                </a:rPr>
                <a:t>项目简介与实现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39" name="组合 38"/>
          <p:cNvGrpSpPr/>
          <p:nvPr/>
        </p:nvGrpSpPr>
        <p:grpSpPr>
          <a:xfrm>
            <a:off x="4099453" y="5721569"/>
            <a:ext cx="7744784" cy="705744"/>
            <a:chOff x="4099453" y="4463242"/>
            <a:chExt cx="7744784" cy="705744"/>
          </a:xfrm>
        </p:grpSpPr>
        <p:grpSp>
          <p:nvGrpSpPr>
            <p:cNvPr id="12" name="组合 11"/>
            <p:cNvGrpSpPr/>
            <p:nvPr/>
          </p:nvGrpSpPr>
          <p:grpSpPr>
            <a:xfrm>
              <a:off x="4099453" y="4463242"/>
              <a:ext cx="7744784" cy="705744"/>
              <a:chOff x="3356891" y="2074277"/>
              <a:chExt cx="7744784" cy="705744"/>
            </a:xfrm>
          </p:grpSpPr>
          <p:sp>
            <p:nvSpPr>
              <p:cNvPr id="17" name="矩形 16"/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19" name="矩形 18"/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800" dirty="0">
                    <a:solidFill>
                      <a:prstClr val="white"/>
                    </a:solidFill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五</a:t>
                </a:r>
                <a:endParaRPr kumimoji="0" lang="zh-CN" altLang="en-US" sz="480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endParaRPr>
              </a:p>
            </p:txBody>
          </p:sp>
          <p:sp>
            <p:nvSpPr>
              <p:cNvPr id="20" name="矩形 19"/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4" name="文本框 13"/>
            <p:cNvSpPr txBox="1"/>
            <p:nvPr/>
          </p:nvSpPr>
          <p:spPr>
            <a:xfrm>
              <a:off x="5099770" y="4524962"/>
              <a:ext cx="605083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prstClr val="black"/>
                  </a:solidFill>
                  <a:latin typeface="方正魏碑简体" panose="03000509000000000000" pitchFamily="65" charset="-122"/>
                  <a:ea typeface="方正魏碑简体" panose="03000509000000000000" pitchFamily="65" charset="-122"/>
                </a:rPr>
                <a:t>总结与展望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0331E95E-C2E2-83DC-F9D8-A0F8BF87ECA8}"/>
              </a:ext>
            </a:extLst>
          </p:cNvPr>
          <p:cNvGrpSpPr/>
          <p:nvPr/>
        </p:nvGrpSpPr>
        <p:grpSpPr>
          <a:xfrm>
            <a:off x="4099453" y="4525426"/>
            <a:ext cx="7744784" cy="705744"/>
            <a:chOff x="4099453" y="3351308"/>
            <a:chExt cx="7744784" cy="705744"/>
          </a:xfrm>
        </p:grpSpPr>
        <p:grpSp>
          <p:nvGrpSpPr>
            <p:cNvPr id="3" name="组合 2">
              <a:extLst>
                <a:ext uri="{FF2B5EF4-FFF2-40B4-BE49-F238E27FC236}">
                  <a16:creationId xmlns:a16="http://schemas.microsoft.com/office/drawing/2014/main" id="{F94B29FD-F0E6-159A-F51D-734857429D2F}"/>
                </a:ext>
              </a:extLst>
            </p:cNvPr>
            <p:cNvGrpSpPr/>
            <p:nvPr/>
          </p:nvGrpSpPr>
          <p:grpSpPr>
            <a:xfrm>
              <a:off x="4099453" y="3351308"/>
              <a:ext cx="7744784" cy="705744"/>
              <a:chOff x="3356891" y="2074277"/>
              <a:chExt cx="7744784" cy="705744"/>
            </a:xfrm>
          </p:grpSpPr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85351EEC-A7CB-56B6-B82E-906D69695CCB}"/>
                  </a:ext>
                </a:extLst>
              </p:cNvPr>
              <p:cNvSpPr/>
              <p:nvPr/>
            </p:nvSpPr>
            <p:spPr>
              <a:xfrm>
                <a:off x="4357208" y="2147919"/>
                <a:ext cx="6732193" cy="5707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03FCD167-BA55-69FF-BEBC-D52FF9F8660D}"/>
                  </a:ext>
                </a:extLst>
              </p:cNvPr>
              <p:cNvSpPr/>
              <p:nvPr/>
            </p:nvSpPr>
            <p:spPr>
              <a:xfrm>
                <a:off x="3356891" y="2074277"/>
                <a:ext cx="1024865" cy="705744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lang="zh-CN" altLang="en-US" sz="4800" dirty="0">
                    <a:solidFill>
                      <a:prstClr val="white"/>
                    </a:solidFill>
                    <a:latin typeface="方正仿郭简体" panose="03000509000000000000" pitchFamily="65" charset="-122"/>
                    <a:ea typeface="方正仿郭简体" panose="03000509000000000000" pitchFamily="65" charset="-122"/>
                    <a:cs typeface="方正仿郭简体" panose="03000509000000000000" pitchFamily="65" charset="-122"/>
                  </a:rPr>
                  <a:t>四</a:t>
                </a:r>
                <a:endParaRPr kumimoji="0" lang="zh-CN" altLang="en-US" sz="4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仿郭简体" panose="03000509000000000000" pitchFamily="65" charset="-122"/>
                  <a:ea typeface="方正仿郭简体" panose="03000509000000000000" pitchFamily="65" charset="-122"/>
                  <a:cs typeface="方正仿郭简体" panose="03000509000000000000" pitchFamily="65" charset="-122"/>
                </a:endParaRPr>
              </a:p>
            </p:txBody>
          </p:sp>
          <p:sp>
            <p:nvSpPr>
              <p:cNvPr id="23" name="矩形 22">
                <a:extLst>
                  <a:ext uri="{FF2B5EF4-FFF2-40B4-BE49-F238E27FC236}">
                    <a16:creationId xmlns:a16="http://schemas.microsoft.com/office/drawing/2014/main" id="{96957511-3EDB-3210-EB92-2EC18C2BBC04}"/>
                  </a:ext>
                </a:extLst>
              </p:cNvPr>
              <p:cNvSpPr/>
              <p:nvPr/>
            </p:nvSpPr>
            <p:spPr>
              <a:xfrm>
                <a:off x="10966663" y="2141567"/>
                <a:ext cx="135012" cy="584169"/>
              </a:xfrm>
              <a:prstGeom prst="rect">
                <a:avLst/>
              </a:prstGeom>
              <a:solidFill>
                <a:srgbClr val="7E0C6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zh-CN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等线" panose="02010600030101010101" charset="-122"/>
                  <a:ea typeface="等线" panose="02010600030101010101" charset="-122"/>
                  <a:cs typeface="+mn-cs"/>
                </a:endParaRPr>
              </a:p>
            </p:txBody>
          </p:sp>
        </p:grp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98748EA9-9FF9-DBA9-F990-8F63E67F4C3C}"/>
                </a:ext>
              </a:extLst>
            </p:cNvPr>
            <p:cNvSpPr txBox="1"/>
            <p:nvPr/>
          </p:nvSpPr>
          <p:spPr>
            <a:xfrm>
              <a:off x="5099770" y="3420657"/>
              <a:ext cx="6604439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3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方正魏碑简体" panose="03000509000000000000" pitchFamily="65" charset="-122"/>
                  <a:ea typeface="方正魏碑简体" panose="03000509000000000000" pitchFamily="65" charset="-122"/>
                  <a:cs typeface="+mn-cs"/>
                  <a:sym typeface="+mn-ea"/>
                </a:rPr>
                <a:t>项目展示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方正魏碑简体" panose="03000509000000000000" pitchFamily="65" charset="-122"/>
                <a:ea typeface="方正魏碑简体" panose="03000509000000000000" pitchFamily="65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965578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34966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3BFF452-15DC-F5A6-7CF5-F5270D20923B}"/>
              </a:ext>
            </a:extLst>
          </p:cNvPr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pic>
          <p:nvPicPr>
            <p:cNvPr id="4" name="图片 3">
              <a:extLst>
                <a:ext uri="{FF2B5EF4-FFF2-40B4-BE49-F238E27FC236}">
                  <a16:creationId xmlns:a16="http://schemas.microsoft.com/office/drawing/2014/main" id="{72DE1046-7BF0-B110-B0E1-E15F80BE81C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30887" y="-1384532"/>
              <a:ext cx="12217166" cy="9162874"/>
            </a:xfrm>
            <a:prstGeom prst="rect">
              <a:avLst/>
            </a:prstGeom>
          </p:spPr>
        </p:pic>
        <p:sp>
          <p:nvSpPr>
            <p:cNvPr id="6" name="Rectangle 27">
              <a:extLst>
                <a:ext uri="{FF2B5EF4-FFF2-40B4-BE49-F238E27FC236}">
                  <a16:creationId xmlns:a16="http://schemas.microsoft.com/office/drawing/2014/main" id="{17C27AF9-4471-9258-E25B-C32384F8D812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项目简介与实现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后端开发（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API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查询）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2" name="文本框 1">
            <a:extLst>
              <a:ext uri="{FF2B5EF4-FFF2-40B4-BE49-F238E27FC236}">
                <a16:creationId xmlns:a16="http://schemas.microsoft.com/office/drawing/2014/main" id="{A268E473-14A6-4A79-32CC-CD10C35728DE}"/>
              </a:ext>
            </a:extLst>
          </p:cNvPr>
          <p:cNvSpPr txBox="1"/>
          <p:nvPr/>
        </p:nvSpPr>
        <p:spPr>
          <a:xfrm>
            <a:off x="196544" y="835343"/>
            <a:ext cx="11798912" cy="44659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请求参数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点击的节点在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数据库中的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节点查询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根据该节点的</a:t>
            </a:r>
            <a:r>
              <a:rPr kumimoji="0" lang="en-US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id</a:t>
            </a: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，查询该节点的信息</a:t>
            </a:r>
            <a:r>
              <a:rPr kumimoji="0" lang="zh-CN" altLang="zh-CN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后继节点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经过后期优化，后继节点的查询与代码编写部分共用。同时需要记录当前节点与后继节点的关系。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返回数据</a:t>
            </a:r>
          </a:p>
          <a:p>
            <a:pPr marL="914400" marR="0" lvl="1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tabLst/>
              <a:defRPr/>
            </a:pPr>
            <a:r>
              <a:rPr kumimoji="0" lang="zh-CN" altLang="en-US" sz="2000" b="0" i="0" u="none" strike="noStrike" kern="1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返回该节点和后继节点的信息、该节点与后继节点的关系。</a:t>
            </a:r>
            <a:endParaRPr kumimoji="0" lang="en-US" altLang="zh-CN" sz="2000" b="0" i="0" u="none" strike="noStrike" kern="1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36478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 advTm="0"/>
    </mc:Choice>
    <mc:Fallback xmlns="">
      <p:transition advTm="0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04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项目展示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Project Presentation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8D5852-BE5A-60EF-9D95-7A4D064961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3796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 hidden="1">
            <a:extLst>
              <a:ext uri="{FF2B5EF4-FFF2-40B4-BE49-F238E27FC236}">
                <a16:creationId xmlns:a16="http://schemas.microsoft.com/office/drawing/2014/main" id="{42D36039-6478-11C6-3ACC-4B366988B012}"/>
              </a:ext>
            </a:extLst>
          </p:cNvPr>
          <p:cNvGrpSpPr/>
          <p:nvPr/>
        </p:nvGrpSpPr>
        <p:grpSpPr>
          <a:xfrm>
            <a:off x="-115504" y="962526"/>
            <a:ext cx="10183529" cy="5895474"/>
            <a:chOff x="-115504" y="0"/>
            <a:chExt cx="11849026" cy="6858000"/>
          </a:xfrm>
        </p:grpSpPr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B88F2065-E6BF-58A4-8CD6-59FCE5E152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233428" y="0"/>
              <a:ext cx="5500094" cy="6858000"/>
            </a:xfrm>
            <a:prstGeom prst="rect">
              <a:avLst/>
            </a:prstGeom>
          </p:spPr>
        </p:pic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BBD4A867-121E-CC5D-92C9-C3AFFC516F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15504" y="0"/>
              <a:ext cx="6348932" cy="6858000"/>
            </a:xfrm>
            <a:prstGeom prst="rect">
              <a:avLst/>
            </a:prstGeom>
          </p:spPr>
        </p:pic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8B8E1DED-8EA0-2B8B-8683-DC6DF61434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45826" y="0"/>
            <a:ext cx="642627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21958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9525" y="78660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AD3F3A8-CBC1-AA0D-76EB-37D88CD1E363}"/>
              </a:ext>
            </a:extLst>
          </p:cNvPr>
          <p:cNvGrpSpPr/>
          <p:nvPr/>
        </p:nvGrpSpPr>
        <p:grpSpPr>
          <a:xfrm>
            <a:off x="0" y="-1"/>
            <a:ext cx="12192000" cy="7433953"/>
            <a:chOff x="0" y="-1"/>
            <a:chExt cx="12192000" cy="7433953"/>
          </a:xfrm>
        </p:grpSpPr>
        <p:pic>
          <p:nvPicPr>
            <p:cNvPr id="3" name="Shape 97">
              <a:extLst>
                <a:ext uri="{FF2B5EF4-FFF2-40B4-BE49-F238E27FC236}">
                  <a16:creationId xmlns:a16="http://schemas.microsoft.com/office/drawing/2014/main" id="{E552A20C-98E7-5FF9-0765-61EAA7DB5078}"/>
                </a:ext>
              </a:extLst>
            </p:cNvPr>
            <p:cNvPicPr preferRelativeResize="0"/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-1"/>
              <a:ext cx="12192000" cy="7433953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27">
              <a:extLst>
                <a:ext uri="{FF2B5EF4-FFF2-40B4-BE49-F238E27FC236}">
                  <a16:creationId xmlns:a16="http://schemas.microsoft.com/office/drawing/2014/main" id="{D70F7C18-1109-4EBC-6F35-1AA080778BA8}"/>
                </a:ext>
              </a:extLst>
            </p:cNvPr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21" name="组合 20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23" name="图形 22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24" name="文本框 23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项目展示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22" name="图形 2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8CE4AA71-BCAA-2973-F021-C3CB6FB89774}"/>
              </a:ext>
            </a:extLst>
          </p:cNvPr>
          <p:cNvGrpSpPr/>
          <p:nvPr/>
        </p:nvGrpSpPr>
        <p:grpSpPr>
          <a:xfrm>
            <a:off x="856648" y="1022746"/>
            <a:ext cx="9923647" cy="5551821"/>
            <a:chOff x="856648" y="1022746"/>
            <a:chExt cx="9923647" cy="5551821"/>
          </a:xfrm>
        </p:grpSpPr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FCFA7C97-83DF-DE26-A72B-DFE33ED7308B}"/>
                </a:ext>
              </a:extLst>
            </p:cNvPr>
            <p:cNvGrpSpPr/>
            <p:nvPr/>
          </p:nvGrpSpPr>
          <p:grpSpPr>
            <a:xfrm>
              <a:off x="856648" y="1022746"/>
              <a:ext cx="9923647" cy="5551821"/>
              <a:chOff x="-115504" y="0"/>
              <a:chExt cx="11849026" cy="6858000"/>
            </a:xfrm>
          </p:grpSpPr>
          <p:pic>
            <p:nvPicPr>
              <p:cNvPr id="7" name="图片 6">
                <a:extLst>
                  <a:ext uri="{FF2B5EF4-FFF2-40B4-BE49-F238E27FC236}">
                    <a16:creationId xmlns:a16="http://schemas.microsoft.com/office/drawing/2014/main" id="{4DE6704D-4E74-99EB-4532-032D8A2B35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6233428" y="0"/>
                <a:ext cx="5500094" cy="6858000"/>
              </a:xfrm>
              <a:prstGeom prst="rect">
                <a:avLst/>
              </a:prstGeom>
            </p:spPr>
          </p:pic>
          <p:pic>
            <p:nvPicPr>
              <p:cNvPr id="8" name="图片 7">
                <a:extLst>
                  <a:ext uri="{FF2B5EF4-FFF2-40B4-BE49-F238E27FC236}">
                    <a16:creationId xmlns:a16="http://schemas.microsoft.com/office/drawing/2014/main" id="{6DD10117-16F3-5A64-3670-FDE6553FA78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-115504" y="0"/>
                <a:ext cx="6348932" cy="6858000"/>
              </a:xfrm>
              <a:prstGeom prst="rect">
                <a:avLst/>
              </a:prstGeom>
            </p:spPr>
          </p:pic>
        </p:grpSp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3E360773-938C-BD85-F489-AB660F929958}"/>
                </a:ext>
              </a:extLst>
            </p:cNvPr>
            <p:cNvSpPr/>
            <p:nvPr/>
          </p:nvSpPr>
          <p:spPr>
            <a:xfrm>
              <a:off x="2072149" y="3804958"/>
              <a:ext cx="3319820" cy="14465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800" b="0" cap="none" spc="0" dirty="0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our</a:t>
              </a:r>
              <a:endParaRPr lang="zh-CN" altLang="en-US" sz="8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:a16="http://schemas.microsoft.com/office/drawing/2014/main" id="{57EB49F6-1A5F-A5D7-1B08-C19E4C7B004E}"/>
                </a:ext>
              </a:extLst>
            </p:cNvPr>
            <p:cNvSpPr/>
            <p:nvPr/>
          </p:nvSpPr>
          <p:spPr>
            <a:xfrm>
              <a:off x="6607470" y="3804958"/>
              <a:ext cx="3691562" cy="1446550"/>
            </a:xfrm>
            <a:prstGeom prst="rect">
              <a:avLst/>
            </a:prstGeom>
            <a:noFill/>
            <a:ln w="57150">
              <a:solidFill>
                <a:srgbClr val="C00000"/>
              </a:solidFill>
            </a:ln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altLang="zh-CN" sz="8800" b="0" cap="none" spc="0" dirty="0" err="1">
                  <a:ln w="0"/>
                  <a:solidFill>
                    <a:srgbClr val="C00000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方正小标宋简体" panose="02000000000000000000" pitchFamily="2" charset="-122"/>
                  <a:ea typeface="方正小标宋简体" panose="02000000000000000000" pitchFamily="2" charset="-122"/>
                </a:rPr>
                <a:t>vscode</a:t>
              </a:r>
              <a:endParaRPr lang="zh-CN" altLang="en-US" sz="8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2000000000000000000" pitchFamily="2" charset="-122"/>
                <a:ea typeface="方正小标宋简体" panose="02000000000000000000" pitchFamily="2" charset="-122"/>
              </a:endParaRPr>
            </a:p>
          </p:txBody>
        </p:sp>
      </p:grpSp>
      <p:pic>
        <p:nvPicPr>
          <p:cNvPr id="12" name="图片 11">
            <a:extLst>
              <a:ext uri="{FF2B5EF4-FFF2-40B4-BE49-F238E27FC236}">
                <a16:creationId xmlns:a16="http://schemas.microsoft.com/office/drawing/2014/main" id="{25273CE9-1D36-6C1F-F108-CBE0D5AB7986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b="50608"/>
          <a:stretch/>
        </p:blipFill>
        <p:spPr>
          <a:xfrm>
            <a:off x="2970314" y="2093301"/>
            <a:ext cx="6426274" cy="324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7878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05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总结与展望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Summary and Outlook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58D5852-BE5A-60EF-9D95-7A4D064961D1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85757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-30887" y="-1384532"/>
            <a:ext cx="12222887" cy="9162874"/>
            <a:chOff x="-30887" y="-1384532"/>
            <a:chExt cx="12222887" cy="9162874"/>
          </a:xfrm>
        </p:grpSpPr>
        <p:grpSp>
          <p:nvGrpSpPr>
            <p:cNvPr id="16" name="组合 15"/>
            <p:cNvGrpSpPr/>
            <p:nvPr/>
          </p:nvGrpSpPr>
          <p:grpSpPr>
            <a:xfrm>
              <a:off x="-30887" y="-1384532"/>
              <a:ext cx="12222887" cy="9162874"/>
              <a:chOff x="-30887" y="-1384532"/>
              <a:chExt cx="12222887" cy="9162874"/>
            </a:xfrm>
          </p:grpSpPr>
          <p:pic>
            <p:nvPicPr>
              <p:cNvPr id="17" name="图片 16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-30887" y="-1384532"/>
                <a:ext cx="12217166" cy="9162874"/>
              </a:xfrm>
              <a:prstGeom prst="rect">
                <a:avLst/>
              </a:prstGeom>
            </p:spPr>
          </p:pic>
          <p:sp>
            <p:nvSpPr>
              <p:cNvPr id="18" name="Rectangle 27"/>
              <p:cNvSpPr/>
              <p:nvPr/>
            </p:nvSpPr>
            <p:spPr>
              <a:xfrm>
                <a:off x="0" y="-1"/>
                <a:ext cx="12192000" cy="6858000"/>
              </a:xfrm>
              <a:prstGeom prst="rect">
                <a:avLst/>
              </a:prstGeom>
              <a:solidFill>
                <a:schemeClr val="bg1">
                  <a:alpha val="81000"/>
                </a:schemeClr>
              </a:solidFill>
              <a:ln>
                <a:noFill/>
              </a:ln>
              <a:effectLst>
                <a:softEdge rad="63500"/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IN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rial"/>
                  <a:ea typeface="微软雅黑" panose="020B0503020204020204" charset="-122"/>
                  <a:cs typeface="+mn-ea"/>
                </a:endParaRPr>
              </a:p>
            </p:txBody>
          </p:sp>
        </p:grpSp>
        <p:grpSp>
          <p:nvGrpSpPr>
            <p:cNvPr id="9" name="组合 8"/>
            <p:cNvGrpSpPr/>
            <p:nvPr/>
          </p:nvGrpSpPr>
          <p:grpSpPr>
            <a:xfrm>
              <a:off x="231775" y="78660"/>
              <a:ext cx="11869034" cy="771220"/>
              <a:chOff x="231775" y="142160"/>
              <a:chExt cx="11869034" cy="771220"/>
            </a:xfrm>
          </p:grpSpPr>
          <p:grpSp>
            <p:nvGrpSpPr>
              <p:cNvPr id="11" name="组合 10"/>
              <p:cNvGrpSpPr/>
              <p:nvPr/>
            </p:nvGrpSpPr>
            <p:grpSpPr>
              <a:xfrm>
                <a:off x="231775" y="217761"/>
                <a:ext cx="9510040" cy="594306"/>
                <a:chOff x="231775" y="217761"/>
                <a:chExt cx="9510040" cy="594306"/>
              </a:xfrm>
            </p:grpSpPr>
            <p:pic>
              <p:nvPicPr>
                <p:cNvPr id="13" name="图形 12"/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231775" y="217761"/>
                  <a:ext cx="9278266" cy="594306"/>
                </a:xfrm>
                <a:prstGeom prst="rect">
                  <a:avLst/>
                </a:prstGeom>
              </p:spPr>
            </p:pic>
            <p:sp>
              <p:nvSpPr>
                <p:cNvPr id="14" name="文本框 13"/>
                <p:cNvSpPr txBox="1"/>
                <p:nvPr/>
              </p:nvSpPr>
              <p:spPr>
                <a:xfrm>
                  <a:off x="1507738" y="290380"/>
                  <a:ext cx="8234077" cy="46166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marL="342900" marR="0" lvl="0" indent="-342900" algn="l" defTabSz="914400" rtl="0" eaLnBrk="1" fontAlgn="auto" latinLnBrk="0" hangingPunct="1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Tx/>
                    <a:buSzTx/>
                    <a:buFont typeface="Wingdings" panose="05000000000000000000" pitchFamily="2" charset="2"/>
                    <a:buChar char="Ø"/>
                    <a:tabLst/>
                    <a:defRPr/>
                  </a:pP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总结与展望</a:t>
                  </a:r>
                  <a:r>
                    <a:rPr kumimoji="0" lang="en-US" altLang="zh-CN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——</a:t>
                  </a:r>
                  <a:r>
                    <a:rPr lang="zh-CN" altLang="en-US" sz="2400" b="1" dirty="0">
                      <a:solidFill>
                        <a:srgbClr val="FFC000"/>
                      </a:solidFill>
                      <a:latin typeface="微软雅黑" panose="020B0503020204020204" charset="-122"/>
                      <a:ea typeface="微软雅黑" panose="020B0503020204020204" charset="-122"/>
                    </a:rPr>
                    <a:t>拟</a:t>
                  </a:r>
                  <a:r>
                    <a:rPr kumimoji="0" lang="zh-CN" altLang="en-US" sz="2400" b="1" i="0" u="none" strike="noStrike" kern="1200" cap="none" spc="0" normalizeH="0" baseline="0" noProof="0" dirty="0">
                      <a:ln>
                        <a:noFill/>
                      </a:ln>
                      <a:solidFill>
                        <a:srgbClr val="FFC000"/>
                      </a:solidFill>
                      <a:effectLst/>
                      <a:uLnTx/>
                      <a:uFillTx/>
                      <a:latin typeface="微软雅黑" panose="020B0503020204020204" charset="-122"/>
                      <a:ea typeface="微软雅黑" panose="020B0503020204020204" charset="-122"/>
                      <a:cs typeface="+mn-cs"/>
                    </a:rPr>
                    <a:t>改进方向</a:t>
                  </a:r>
                  <a:endParaRPr kumimoji="0" lang="zh-CN" altLang="en-US" sz="28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endParaRPr>
                </a:p>
              </p:txBody>
            </p:sp>
          </p:grpSp>
          <p:pic>
            <p:nvPicPr>
              <p:cNvPr id="12" name="图形 11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601231" y="142160"/>
                <a:ext cx="2499578" cy="771220"/>
              </a:xfrm>
              <a:prstGeom prst="rect">
                <a:avLst/>
              </a:prstGeom>
            </p:spPr>
          </p:pic>
        </p:grpSp>
      </p:grpSp>
      <p:sp>
        <p:nvSpPr>
          <p:cNvPr id="3" name="文本框 2">
            <a:extLst>
              <a:ext uri="{FF2B5EF4-FFF2-40B4-BE49-F238E27FC236}">
                <a16:creationId xmlns:a16="http://schemas.microsoft.com/office/drawing/2014/main" id="{44FF6BD5-EE71-4059-B473-7CFDACFAA782}"/>
              </a:ext>
            </a:extLst>
          </p:cNvPr>
          <p:cNvSpPr txBox="1"/>
          <p:nvPr/>
        </p:nvSpPr>
        <p:spPr>
          <a:xfrm>
            <a:off x="1293541" y="1568641"/>
            <a:ext cx="9604919" cy="39734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增大数据储备量</a:t>
            </a:r>
            <a:endParaRPr lang="en-US" altLang="zh-CN" sz="2800" dirty="0">
              <a:latin typeface="Times New Roman" panose="02020603050405020304" pitchFamily="18" charset="0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本项目使用爬虫技术爬取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官方的库函数说明文档，文档中未涉及的用法，本项目中未作拓展。由于时间条件限制，本项目中第三方库仅选取常用的第三方库进行爬取、存入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数据库，并未包含全部。未来可以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扩大数据库容量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，爬取多个三方包以提升代码提示的覆盖面。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indent="-4572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增加支持的语言种类</a:t>
            </a:r>
            <a:endParaRPr lang="en-US" altLang="zh-CN" sz="2800" dirty="0">
              <a:latin typeface="Times New Roman" panose="02020603050405020304" pitchFamily="18" charset="0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本项目以</a:t>
            </a:r>
            <a:r>
              <a:rPr lang="en-US" altLang="zh-CN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为目标操作语言，所进行工作均围绕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语言展开，数据库中内容也均为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相关操作，暂不支持包括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C++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Java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等的其他语言。将来如果成熟，将考虑编写插件，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支持更多语言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以供大家使用。</a:t>
            </a:r>
            <a:endParaRPr lang="en-US" altLang="zh-CN" sz="20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96205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-118534" y="0"/>
            <a:ext cx="12429068" cy="8163413"/>
            <a:chOff x="-118534" y="-1"/>
            <a:chExt cx="12429068" cy="8163413"/>
          </a:xfrm>
        </p:grpSpPr>
        <p:pic>
          <p:nvPicPr>
            <p:cNvPr id="4" name="图片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-118534" y="0"/>
              <a:ext cx="12429068" cy="8163412"/>
            </a:xfrm>
            <a:prstGeom prst="rect">
              <a:avLst/>
            </a:prstGeom>
          </p:spPr>
        </p:pic>
        <p:sp>
          <p:nvSpPr>
            <p:cNvPr id="5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47503" y="53442"/>
            <a:ext cx="11656619" cy="5707005"/>
            <a:chOff x="47503" y="53442"/>
            <a:chExt cx="11656619" cy="5707005"/>
          </a:xfrm>
        </p:grpSpPr>
        <p:pic>
          <p:nvPicPr>
            <p:cNvPr id="7" name="图形 6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503" y="53442"/>
              <a:ext cx="3133380" cy="966774"/>
            </a:xfrm>
            <a:prstGeom prst="rect">
              <a:avLst/>
            </a:prstGeom>
          </p:spPr>
        </p:pic>
        <p:sp>
          <p:nvSpPr>
            <p:cNvPr id="9" name="文本框 8"/>
            <p:cNvSpPr txBox="1"/>
            <p:nvPr/>
          </p:nvSpPr>
          <p:spPr>
            <a:xfrm>
              <a:off x="487878" y="2295846"/>
              <a:ext cx="11216244" cy="186204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1500" i="0" u="none" strike="noStrike" kern="1200" cap="none" spc="50" normalizeH="0" baseline="0" noProof="0" dirty="0">
                  <a:ln w="9525" cmpd="sng">
                    <a:noFill/>
                    <a:prstDash val="solid"/>
                  </a:ln>
                  <a:solidFill>
                    <a:srgbClr val="7E0C6E"/>
                  </a:solidFill>
                  <a:effectLst>
                    <a:outerShdw blurRad="50800" dist="38100" dir="2700000" algn="tl" rotWithShape="0">
                      <a:prstClr val="black">
                        <a:alpha val="24000"/>
                      </a:prstClr>
                    </a:outerShdw>
                  </a:effectLst>
                  <a:uLnTx/>
                  <a:uFillTx/>
                  <a:latin typeface="华文新魏" panose="02010800040101010101" pitchFamily="2" charset="-122"/>
                  <a:ea typeface="华文新魏" panose="02010800040101010101" pitchFamily="2" charset="-122"/>
                </a:rPr>
                <a:t>恳请批评指正</a:t>
              </a: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1480565" y="5175672"/>
              <a:ext cx="9230871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3200" b="1" i="0" u="sng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中宋" panose="02010600040101010101" pitchFamily="2" charset="-122"/>
                <a:ea typeface="华文中宋" panose="02010600040101010101" pitchFamily="2" charset="-122"/>
                <a:cs typeface="+mn-cs"/>
              </a:endParaRPr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:a16="http://schemas.microsoft.com/office/drawing/2014/main" id="{1F1DC35E-1BE8-3C07-DD2B-2C6572C8280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880689" y="156136"/>
            <a:ext cx="2210055" cy="998759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5278B284-D9B2-C950-4DE9-9117082EFDCA}"/>
              </a:ext>
            </a:extLst>
          </p:cNvPr>
          <p:cNvSpPr/>
          <p:nvPr/>
        </p:nvSpPr>
        <p:spPr>
          <a:xfrm>
            <a:off x="5100241" y="5109921"/>
            <a:ext cx="1991519" cy="954107"/>
          </a:xfrm>
          <a:prstGeom prst="rect">
            <a:avLst/>
          </a:prstGeom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i="0" u="none" strike="noStrike" kern="1200" cap="none" spc="0" normalizeH="0" baseline="0" noProof="0" dirty="0">
                <a:ln>
                  <a:noFill/>
                </a:ln>
                <a:solidFill>
                  <a:srgbClr val="6B0261"/>
                </a:solidFill>
                <a:effectLst/>
                <a:uLnTx/>
                <a:uFillTx/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GROUP 1</a:t>
            </a:r>
          </a:p>
          <a:p>
            <a:pPr marL="0" marR="0" lvl="0" indent="0" algn="ctr" defTabSz="457200" rtl="0" eaLnBrk="1" fontAlgn="auto" latinLnBrk="0" hangingPunct="1"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2800" b="1" dirty="0">
                <a:solidFill>
                  <a:srgbClr val="6B0261"/>
                </a:solidFill>
                <a:latin typeface="Times New Roman" panose="02020603050405020304" pitchFamily="18" charset="0"/>
                <a:ea typeface="微软雅黑" panose="020B0503020204020204" charset="-122"/>
                <a:cs typeface="Times New Roman" panose="02020603050405020304" pitchFamily="18" charset="0"/>
              </a:rPr>
              <a:t>2023.07</a:t>
            </a:r>
            <a:endParaRPr kumimoji="1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srgbClr val="6B0261"/>
              </a:solidFill>
              <a:effectLst/>
              <a:uLnTx/>
              <a:uFillTx/>
              <a:latin typeface="Times New Roman" panose="02020603050405020304" pitchFamily="18" charset="0"/>
              <a:ea typeface="微软雅黑" panose="020B050302020402020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19672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0"/>
    </mc:Choice>
    <mc:Fallback xmlns="">
      <p:transition spd="slow" advTm="0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01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小组成员及分工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2141561" y="3556809"/>
              <a:ext cx="790887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  <a:sym typeface="Forte" panose="03060902040502070203" charset="0"/>
                </a:rPr>
                <a:t>Division of Labor Arrangement</a:t>
              </a: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31CDE85B-4133-745B-5EB4-06A80942A196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93002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668933" y="553043"/>
            <a:ext cx="4854135" cy="90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R="0" lvl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kumimoji="0" lang="zh-CN" altLang="en-US" sz="4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代码写的都队</a:t>
            </a:r>
            <a:endParaRPr lang="zh-CN" altLang="zh-CN" sz="3600" kern="100" dirty="0">
              <a:solidFill>
                <a:srgbClr val="7E0C6E"/>
              </a:solidFill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小组成员及分工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成员介绍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pic>
        <p:nvPicPr>
          <p:cNvPr id="7" name="图片 6">
            <a:extLst>
              <a:ext uri="{FF2B5EF4-FFF2-40B4-BE49-F238E27FC236}">
                <a16:creationId xmlns:a16="http://schemas.microsoft.com/office/drawing/2014/main" id="{B474814C-40A7-58A6-1C5A-493F14D7B86E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942" r="7798"/>
          <a:stretch/>
        </p:blipFill>
        <p:spPr>
          <a:xfrm rot="5400000">
            <a:off x="3483085" y="500093"/>
            <a:ext cx="5225831" cy="72233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37249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9525" y="-121709"/>
            <a:ext cx="12201525" cy="8134350"/>
          </a:xfrm>
          <a:prstGeom prst="rect">
            <a:avLst/>
          </a:prstGeom>
        </p:spPr>
      </p:pic>
      <p:sp>
        <p:nvSpPr>
          <p:cNvPr id="26" name="Rectangle 27"/>
          <p:cNvSpPr/>
          <p:nvPr/>
        </p:nvSpPr>
        <p:spPr>
          <a:xfrm>
            <a:off x="0" y="-1"/>
            <a:ext cx="12192000" cy="6858000"/>
          </a:xfrm>
          <a:prstGeom prst="rect">
            <a:avLst/>
          </a:prstGeom>
          <a:solidFill>
            <a:schemeClr val="bg1">
              <a:alpha val="81000"/>
            </a:schemeClr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IN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微软雅黑" panose="020B0503020204020204" charset="-122"/>
              <a:cs typeface="+mn-cs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196544" y="835343"/>
            <a:ext cx="11798912" cy="58508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朱子轩（组长）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前端开发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搭建代码编辑器，接收外部输入代码，将所有的代码分块，每次将改变的代码块以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Get</a:t>
            </a:r>
            <a:r>
              <a:rPr lang="zh-CN" altLang="zh-CN" sz="20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请求方式发送给后端；根据后端返回分析变量类型，给出提示。</a:t>
            </a:r>
            <a:endParaRPr kumimoji="0" lang="en-US" altLang="zh-CN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刘修铭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后端开发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对代码块进行语法分析，分析代码中的变量，调用的类和方法；查询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数据库分析部分变量类型，返回部分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变量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类型、类和方法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梁晓储</a:t>
            </a:r>
            <a:r>
              <a:rPr kumimoji="0" lang="en-US" altLang="zh-CN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</a:t>
            </a: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数据爬取及预处理和数据库设计</a:t>
            </a:r>
            <a:endParaRPr kumimoji="0" lang="en-US" altLang="zh-CN" sz="28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爬取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官方说明文档以及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Numpy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Pandas</a:t>
            </a:r>
            <a:r>
              <a:rPr lang="zh-CN" altLang="en-US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等第三方库官方说明文档，得到方法名称、参数、返回值等数据并完成数据的预处理，为项目提供数据支持；设计数据库架构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en-US" altLang="zh-CN" sz="20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陈佳卉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-Neo4j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数据库构建和</a:t>
            </a:r>
            <a:r>
              <a:rPr lang="en-US" altLang="zh-CN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Web</a:t>
            </a:r>
            <a:r>
              <a:rPr lang="zh-CN" altLang="en-US" sz="2800" dirty="0">
                <a:latin typeface="汉仪大宋简" panose="02010609000101010101" pitchFamily="49" charset="-122"/>
                <a:ea typeface="汉仪大宋简" panose="02010609000101010101" pitchFamily="49" charset="-122"/>
                <a:cs typeface="Times New Roman" panose="02020603050405020304" pitchFamily="18" charset="0"/>
              </a:rPr>
              <a:t>可视化</a:t>
            </a:r>
            <a:endParaRPr lang="en-US" altLang="zh-CN" sz="2800" dirty="0">
              <a:latin typeface="汉仪大宋简" panose="02010609000101010101" pitchFamily="49" charset="-122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 marL="914400" lvl="1" indent="-457200">
              <a:lnSpc>
                <a:spcPct val="150000"/>
              </a:lnSpc>
              <a:buFont typeface="Wingdings" panose="05000000000000000000" pitchFamily="2" charset="2"/>
              <a:buChar char="Ø"/>
              <a:defRPr/>
            </a:pP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按照已有的数据库架构完成数据库构建，并结合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Django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2000" kern="100" dirty="0" err="1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Echarts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完成</a:t>
            </a:r>
            <a:r>
              <a:rPr lang="en-US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Web</a:t>
            </a:r>
            <a:r>
              <a:rPr lang="zh-CN" altLang="zh-CN" sz="20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界面的可视化设计。</a:t>
            </a:r>
            <a:endParaRPr lang="zh-CN" altLang="zh-CN" sz="2400" kern="100" dirty="0">
              <a:latin typeface="Times New Roman" panose="020206030504050203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278266" cy="594306"/>
              <a:chOff x="231775" y="217761"/>
              <a:chExt cx="9278266" cy="594306"/>
            </a:xfrm>
          </p:grpSpPr>
          <p:pic>
            <p:nvPicPr>
              <p:cNvPr id="10" name="图形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11" name="文本框 10"/>
              <p:cNvSpPr txBox="1"/>
              <p:nvPr/>
            </p:nvSpPr>
            <p:spPr>
              <a:xfrm>
                <a:off x="1507739" y="290380"/>
                <a:ext cx="6525580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tabLst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小组成员及分工</a:t>
                </a:r>
                <a:r>
                  <a:rPr kumimoji="0" lang="en-US" altLang="zh-CN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——</a:t>
                </a: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srgbClr val="FFC000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分工安排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6" name="图形 5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27987172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92000" cy="6858000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5073650" y="1676488"/>
              <a:ext cx="2438400" cy="22159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3800" b="1" i="0" u="none" strike="noStrike" kern="1200" cap="none" spc="0" normalizeH="0" baseline="0" noProof="0" dirty="0">
                  <a:ln>
                    <a:noFill/>
                  </a:ln>
                  <a:gradFill flip="none" rotWithShape="1">
                    <a:gsLst>
                      <a:gs pos="0">
                        <a:srgbClr val="7E0C6E"/>
                      </a:gs>
                      <a:gs pos="69000">
                        <a:srgbClr val="983D8B">
                          <a:alpha val="0"/>
                        </a:srgbClr>
                      </a:gs>
                    </a:gsLst>
                    <a:lin ang="5400000" scaled="1"/>
                    <a:tileRect/>
                  </a:gradFill>
                  <a:effectLst/>
                  <a:uLnTx/>
                  <a:uFillTx/>
                  <a:latin typeface="Forte" panose="03060902040502070203" charset="0"/>
                  <a:ea typeface="纤黑体" panose="02000000000000000000" charset="-122"/>
                  <a:cs typeface="+mn-cs"/>
                  <a:sym typeface="Forte" panose="03060902040502070203" charset="0"/>
                </a:rPr>
                <a:t>02</a:t>
              </a:r>
              <a:endParaRPr kumimoji="0" lang="zh-CN" altLang="en-US" sz="13800" b="1" i="0" u="none" strike="noStrike" kern="1200" cap="none" spc="0" normalizeH="0" baseline="0" noProof="0" dirty="0">
                <a:ln>
                  <a:noFill/>
                </a:ln>
                <a:gradFill flip="none" rotWithShape="1">
                  <a:gsLst>
                    <a:gs pos="0">
                      <a:srgbClr val="7E0C6E"/>
                    </a:gs>
                    <a:gs pos="69000">
                      <a:srgbClr val="983D8B">
                        <a:alpha val="0"/>
                      </a:srgbClr>
                    </a:gs>
                  </a:gsLst>
                  <a:lin ang="5400000" scaled="1"/>
                  <a:tileRect/>
                </a:gradFill>
                <a:effectLst/>
                <a:uLnTx/>
                <a:uFillTx/>
                <a:latin typeface="Forte" panose="03060902040502070203" charset="0"/>
                <a:ea typeface="纤黑体" panose="02000000000000000000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4" name="文本占位符 7"/>
            <p:cNvSpPr txBox="1"/>
            <p:nvPr/>
          </p:nvSpPr>
          <p:spPr>
            <a:xfrm>
              <a:off x="2103460" y="2895303"/>
              <a:ext cx="7985081" cy="53369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>
                    <a:noFill/>
                  </a:ln>
                  <a:solidFill>
                    <a:srgbClr val="7E0C6E"/>
                  </a:solidFill>
                  <a:effectLst/>
                  <a:uLnTx/>
                  <a:uFillTx/>
                  <a:latin typeface="方正粗黑宋简体" panose="02000000000000000000" pitchFamily="2" charset="-122"/>
                  <a:ea typeface="方正粗黑宋简体" panose="02000000000000000000" pitchFamily="2" charset="-122"/>
                  <a:cs typeface="+mn-cs"/>
                </a:rPr>
                <a:t>选题的背景与意义</a:t>
              </a:r>
              <a:endParaRPr kumimoji="0" lang="zh-CN" altLang="en-US" sz="44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sp>
          <p:nvSpPr>
            <p:cNvPr id="15" name="文本占位符 8"/>
            <p:cNvSpPr txBox="1"/>
            <p:nvPr/>
          </p:nvSpPr>
          <p:spPr>
            <a:xfrm>
              <a:off x="1579481" y="3556809"/>
              <a:ext cx="9033038" cy="617257"/>
            </a:xfrm>
            <a:prstGeom prst="rect">
              <a:avLst/>
            </a:prstGeom>
          </p:spPr>
          <p:txBody>
            <a:bodyPr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914400" rtl="0" eaLnBrk="1" fontAlgn="auto" latinLnBrk="0" hangingPunct="1">
                <a:lnSpc>
                  <a:spcPct val="13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2000" dirty="0">
                  <a:solidFill>
                    <a:srgbClr val="7E0C6E"/>
                  </a:solidFill>
                  <a:latin typeface="方正粗黑宋简体" panose="02000000000000000000" pitchFamily="2" charset="-122"/>
                  <a:ea typeface="方正粗黑宋简体" panose="02000000000000000000" pitchFamily="2" charset="-122"/>
                  <a:sym typeface="Forte" panose="03060902040502070203" charset="0"/>
                </a:rPr>
                <a:t>The Background and Significance of the Topic Selection</a:t>
              </a:r>
              <a:endPara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7E0C6E"/>
                </a:solidFill>
                <a:effectLst/>
                <a:uLnTx/>
                <a:uFillTx/>
                <a:latin typeface="方正粗黑宋简体" panose="02000000000000000000" pitchFamily="2" charset="-122"/>
                <a:ea typeface="方正粗黑宋简体" panose="02000000000000000000" pitchFamily="2" charset="-122"/>
                <a:cs typeface="+mn-cs"/>
                <a:sym typeface="Forte" panose="03060902040502070203" charset="0"/>
              </a:endParaRPr>
            </a:p>
          </p:txBody>
        </p:sp>
        <p:pic>
          <p:nvPicPr>
            <p:cNvPr id="2" name="图片 1" descr="3cfe46623ec260e3ddb66073058786c"/>
            <p:cNvPicPr>
              <a:picLocks noChangeAspect="1"/>
            </p:cNvPicPr>
            <p:nvPr>
              <p:custDataLst>
                <p:tags r:id="rId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32714" y="140970"/>
              <a:ext cx="1267870" cy="1260000"/>
            </a:xfrm>
            <a:prstGeom prst="rect">
              <a:avLst/>
            </a:prstGeom>
          </p:spPr>
        </p:pic>
        <p:pic>
          <p:nvPicPr>
            <p:cNvPr id="7" name="图形 6"/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rcRect r="37967"/>
            <a:stretch>
              <a:fillRect/>
            </a:stretch>
          </p:blipFill>
          <p:spPr>
            <a:xfrm>
              <a:off x="11010265" y="4869180"/>
              <a:ext cx="1181735" cy="1905000"/>
            </a:xfrm>
            <a:prstGeom prst="rect">
              <a:avLst/>
            </a:prstGeom>
          </p:spPr>
        </p:pic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9609AF7C-930A-1AB6-D0CD-707E32F564B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9424"/>
          <a:stretch/>
        </p:blipFill>
        <p:spPr>
          <a:xfrm>
            <a:off x="9905237" y="211369"/>
            <a:ext cx="2210055" cy="998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5465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37646" y="1319970"/>
            <a:ext cx="11116709" cy="45168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第三方库函数：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编辑器通常通过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静态分析和代码解析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来提供代码提示。对于Python的标准库，编辑器可以较好地支持代码提示，但对于第三方库，特别是一些较为复杂的库，编辑器可能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无法准确地解析其中的函数和方法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，导致代码提示失效。这是因为第三方库的代码结构复杂，或者库的代码并不是在编辑器环境下运行，因此编辑器无法获取到库的完整信息。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数据类型不明确：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Python是一种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动态类型语言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，变量的数据类型通常在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运行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时确定，这种动态性给代码编辑器提供代码提示带来了一定的挑战。由于在编写代码时无法明确知道变量的具体数据类型，编辑器可能无法提供准确的代码提示。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代码解析问题：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代码编辑器需要对Python代码进行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解析和语义分析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才能提供准确的代码提示。但是，由于Python是一种动态类型语言，代码解析可能会受到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复杂的代码结构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动态类型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的影响，导致编辑器无法准确地分析代码，从而影响代码提示的准确性。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1293541" y="1915968"/>
            <a:ext cx="9604919" cy="26100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解决方法</a:t>
            </a:r>
            <a:endParaRPr lang="en-US" altLang="zh-CN" sz="2800" dirty="0">
              <a:latin typeface="Times New Roman" panose="02020603050405020304" pitchFamily="18" charset="0"/>
              <a:ea typeface="汉仪大宋简" panose="02010609000101010101" pitchFamily="49" charset="-122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Python 3.5及以上版本支持类型提示，即在代码中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显式地指定变量的数据类型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。使用类型提示可以帮助编辑器更好地理解代码，从而提供准确的代码提示</a:t>
            </a:r>
            <a:r>
              <a:rPr lang="zh-CN" altLang="en-US" sz="2000" b="1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例如：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def add(a: int, b: int) </a:t>
            </a:r>
            <a:r>
              <a:rPr lang="en-US" altLang="zh-CN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&gt; int:</a:t>
            </a:r>
          </a:p>
          <a:p>
            <a:pPr algn="ctr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   return a + b</a:t>
            </a:r>
          </a:p>
          <a:p>
            <a:pPr algn="l">
              <a:lnSpc>
                <a:spcPct val="130000"/>
              </a:lnSpc>
            </a:pP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使用类型提示后，编辑器可以知道函数add的参数和返回值都是整数类型。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A8B35774-8675-609E-18E4-02F88BC70EA2}"/>
              </a:ext>
            </a:extLst>
          </p:cNvPr>
          <p:cNvSpPr/>
          <p:nvPr/>
        </p:nvSpPr>
        <p:spPr>
          <a:xfrm rot="20739983">
            <a:off x="6964753" y="3409508"/>
            <a:ext cx="3319820" cy="1446550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zh-CN" altLang="en-US" sz="8800" b="0" cap="none" spc="0" dirty="0">
                <a:ln w="0"/>
                <a:solidFill>
                  <a:srgbClr val="C0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方正小标宋简体" panose="02000000000000000000" pitchFamily="2" charset="-122"/>
                <a:ea typeface="方正小标宋简体" panose="02000000000000000000" pitchFamily="2" charset="-122"/>
              </a:rPr>
              <a:t>麻烦</a:t>
            </a:r>
          </a:p>
        </p:txBody>
      </p:sp>
    </p:spTree>
    <p:extLst>
      <p:ext uri="{BB962C8B-B14F-4D97-AF65-F5344CB8AC3E}">
        <p14:creationId xmlns:p14="http://schemas.microsoft.com/office/powerpoint/2010/main" val="1911020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组合 6"/>
          <p:cNvGrpSpPr/>
          <p:nvPr/>
        </p:nvGrpSpPr>
        <p:grpSpPr>
          <a:xfrm>
            <a:off x="0" y="-1"/>
            <a:ext cx="12206517" cy="7053945"/>
            <a:chOff x="0" y="-1"/>
            <a:chExt cx="12206517" cy="7053945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195" t="2553" r="13329" b="12196"/>
            <a:stretch>
              <a:fillRect/>
            </a:stretch>
          </p:blipFill>
          <p:spPr>
            <a:xfrm>
              <a:off x="0" y="1"/>
              <a:ext cx="12206517" cy="7053943"/>
            </a:xfrm>
            <a:custGeom>
              <a:avLst/>
              <a:gdLst>
                <a:gd name="connsiteX0" fmla="*/ 0 w 6103258"/>
                <a:gd name="connsiteY0" fmla="*/ 0 h 3526971"/>
                <a:gd name="connsiteX1" fmla="*/ 6103258 w 6103258"/>
                <a:gd name="connsiteY1" fmla="*/ 0 h 3526971"/>
                <a:gd name="connsiteX2" fmla="*/ 6103258 w 6103258"/>
                <a:gd name="connsiteY2" fmla="*/ 3526971 h 3526971"/>
                <a:gd name="connsiteX3" fmla="*/ 0 w 6103258"/>
                <a:gd name="connsiteY3" fmla="*/ 3526971 h 3526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03258" h="3526971">
                  <a:moveTo>
                    <a:pt x="0" y="0"/>
                  </a:moveTo>
                  <a:lnTo>
                    <a:pt x="6103258" y="0"/>
                  </a:lnTo>
                  <a:lnTo>
                    <a:pt x="6103258" y="3526971"/>
                  </a:lnTo>
                  <a:lnTo>
                    <a:pt x="0" y="3526971"/>
                  </a:lnTo>
                  <a:close/>
                </a:path>
              </a:pathLst>
            </a:custGeom>
          </p:spPr>
        </p:pic>
        <p:sp>
          <p:nvSpPr>
            <p:cNvPr id="9" name="Rectangle 27"/>
            <p:cNvSpPr/>
            <p:nvPr/>
          </p:nvSpPr>
          <p:spPr>
            <a:xfrm>
              <a:off x="0" y="-1"/>
              <a:ext cx="12192000" cy="6858000"/>
            </a:xfrm>
            <a:prstGeom prst="rect">
              <a:avLst/>
            </a:prstGeom>
            <a:solidFill>
              <a:schemeClr val="bg1">
                <a:alpha val="81000"/>
              </a:schemeClr>
            </a:solidFill>
            <a:ln>
              <a:noFill/>
            </a:ln>
            <a:effectLst>
              <a:softEdge rad="6350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IN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rial" panose="020B0604020202020204"/>
                <a:ea typeface="微软雅黑" panose="020B0503020204020204" charset="-122"/>
                <a:cs typeface="+mn-ea"/>
              </a:endParaRP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231775" y="78660"/>
            <a:ext cx="11869034" cy="771220"/>
            <a:chOff x="231775" y="142160"/>
            <a:chExt cx="11869034" cy="771220"/>
          </a:xfrm>
        </p:grpSpPr>
        <p:grpSp>
          <p:nvGrpSpPr>
            <p:cNvPr id="3" name="组合 2"/>
            <p:cNvGrpSpPr/>
            <p:nvPr/>
          </p:nvGrpSpPr>
          <p:grpSpPr>
            <a:xfrm>
              <a:off x="231775" y="217761"/>
              <a:ext cx="9605168" cy="594306"/>
              <a:chOff x="231775" y="217761"/>
              <a:chExt cx="9605168" cy="594306"/>
            </a:xfrm>
          </p:grpSpPr>
          <p:pic>
            <p:nvPicPr>
              <p:cNvPr id="5" name="图形 4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31775" y="217761"/>
                <a:ext cx="9278266" cy="594306"/>
              </a:xfrm>
              <a:prstGeom prst="rect">
                <a:avLst/>
              </a:prstGeom>
            </p:spPr>
          </p:pic>
          <p:sp>
            <p:nvSpPr>
              <p:cNvPr id="6" name="文本框 5"/>
              <p:cNvSpPr txBox="1"/>
              <p:nvPr/>
            </p:nvSpPr>
            <p:spPr>
              <a:xfrm>
                <a:off x="1507738" y="290380"/>
                <a:ext cx="8329205" cy="46166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marR="0" lvl="0" indent="-342900" algn="l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 typeface="Wingdings" panose="05000000000000000000" pitchFamily="2" charset="2"/>
                  <a:buChar char="Ø"/>
                  <a:defRPr/>
                </a:pPr>
                <a:r>
                  <a:rPr kumimoji="0" lang="zh-CN" altLang="en-US" sz="2400" b="1" i="0" u="none" strike="noStrike" kern="1200" cap="none" spc="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微软雅黑" panose="020B0503020204020204" charset="-122"/>
                    <a:ea typeface="微软雅黑" panose="020B0503020204020204" charset="-122"/>
                    <a:cs typeface="+mn-cs"/>
                  </a:rPr>
                  <a:t>选题的背景与意义</a:t>
                </a:r>
                <a:endPara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FFC000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  <a:cs typeface="+mn-cs"/>
                </a:endParaRPr>
              </a:p>
            </p:txBody>
          </p:sp>
        </p:grpSp>
        <p:pic>
          <p:nvPicPr>
            <p:cNvPr id="4" name="图形 3"/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601231" y="142160"/>
              <a:ext cx="2499578" cy="771220"/>
            </a:xfrm>
            <a:prstGeom prst="rect">
              <a:avLst/>
            </a:prstGeom>
          </p:spPr>
        </p:pic>
      </p:grpSp>
      <p:sp>
        <p:nvSpPr>
          <p:cNvPr id="10" name="文本框 9"/>
          <p:cNvSpPr txBox="1"/>
          <p:nvPr/>
        </p:nvSpPr>
        <p:spPr>
          <a:xfrm>
            <a:off x="516026" y="1208246"/>
            <a:ext cx="11159948" cy="5844683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提升开发效率：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代码提示是开发过程中非常重要的辅助功能之一。通过这个项目，程序员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不再需要手动借助type()函数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等方式来查看变量的数据类型，而是可以直接在编辑器中得到准确的代码提示，减少了不必要的转换和查阅工作，从而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提高了开发效率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改善编码体验：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代码提示能够让程序员在编写代码时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得到及时的反馈和提示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避免了潜在的错误和调试过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程。具有良好的代码提示功能可以使编码过程更加便捷高效，减少不必要的繁琐工作，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提升编码体验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支持自定义类型和函数：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这个项目不仅支持Python标准库和常用第三方库的代码提示，还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支持自定义类和函数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。这为团队开发和项目的特定需求提供了更灵活的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扩展性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定制化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能力。</a:t>
            </a:r>
          </a:p>
          <a:p>
            <a:pPr marL="285750" indent="-28575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zh-CN" altLang="en-US" sz="2800" dirty="0">
                <a:latin typeface="Times New Roman" panose="02020603050405020304" pitchFamily="18" charset="0"/>
                <a:ea typeface="汉仪大宋简" panose="02010609000101010101" pitchFamily="49" charset="-122"/>
                <a:cs typeface="Times New Roman" panose="02020603050405020304" pitchFamily="18" charset="0"/>
              </a:rPr>
              <a:t>利用图数据库技术：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Neo4j是一种流行的图数据库，其优势在于能够高效地处理复杂的关系和查询。通过将Python代码中的类、函数、方法、命名空间和它们之间的关系存储在Neo4j数据库中，可以实现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更智能、更灵活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代码提示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zh-CN" altLang="en-US" sz="2000" b="1" dirty="0">
                <a:solidFill>
                  <a:srgbClr val="7E0C6E"/>
                </a:solidFill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上下文推测</a:t>
            </a:r>
            <a:r>
              <a:rPr lang="zh-CN" altLang="en-US" sz="20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，为程序员提供更全面的开发支持。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4、7、12、13、14、15、16、17、18、20、24、25、28、33、36、40、43、44"/>
  <p:tag name="KSO_WM_TEMPLATE_SUBCATEGORY" val="19"/>
  <p:tag name="KSO_WM_TAG_VERSION" val="1.0"/>
  <p:tag name="KSO_WM_BEAUTIFY_FLAG" val="#wm#"/>
  <p:tag name="KSO_WM_TEMPLATE_CATEGORY" val="custom"/>
  <p:tag name="KSO_WM_TEMPLATE_INDEX" val="20205081"/>
  <p:tag name="KSO_WM_TEMPLATE_MASTER_TYPE" val="0"/>
  <p:tag name="KSO_WM_TEMPLATE_COLOR_TYPE" val="1"/>
  <p:tag name="KSO_WM_UNIT_SHOW_EDIT_AREA_INDICATION" val="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2**"/>
  <p:tag name="KSO_WM_UNIT_LAYERLEVEL" val="1"/>
  <p:tag name="KSO_WM_TAG_VERSION" val="1.0"/>
  <p:tag name="KSO_WM_BEAUTIFY_FLAG" val="#wm#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3**"/>
  <p:tag name="KSO_WM_UNIT_LAYERLEVEL" val="1"/>
  <p:tag name="KSO_WM_TAG_VERSION" val="1.0"/>
  <p:tag name="KSO_WM_BEAUTIFY_FLAG" val="#wm#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4**"/>
  <p:tag name="KSO_WM_UNIT_LAYERLEVEL" val="1"/>
  <p:tag name="KSO_WM_TAG_VERSION" val="1.0"/>
  <p:tag name="KSO_WM_BEAUTIFY_FLAG" val="#wm#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  <p:tag name="KSO_WM_TEMPLATE_CATEGORY" val="custom"/>
  <p:tag name="KSO_WM_TEMPLATE_INDEX" val="20205081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5**"/>
  <p:tag name="KSO_WM_UNIT_LAYERLEVEL" val="1"/>
  <p:tag name="KSO_WM_TAG_VERSION" val="1.0"/>
  <p:tag name="KSO_WM_BEAUTIFY_FLAG" val="#wm#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6**"/>
  <p:tag name="KSO_WM_UNIT_LAYERLEVEL" val="1"/>
  <p:tag name="KSO_WM_TAG_VERSION" val="1.0"/>
  <p:tag name="KSO_WM_BEAUTIFY_FLAG" val="#wm#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7**"/>
  <p:tag name="KSO_WM_UNIT_LAYERLEVEL" val="1"/>
  <p:tag name="KSO_WM_TAG_VERSION" val="1.0"/>
  <p:tag name="KSO_WM_BEAUTIFY_FLAG" val="#wm#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8**"/>
  <p:tag name="KSO_WM_UNIT_LAYERLEVEL" val="1"/>
  <p:tag name="KSO_WM_TAG_VERSION" val="1.0"/>
  <p:tag name="KSO_WM_BEAUTIFY_FLAG" val="#wm#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9**"/>
  <p:tag name="KSO_WM_UNIT_LAYERLEVEL" val="1"/>
  <p:tag name="KSO_WM_TAG_VERSION" val="1.0"/>
  <p:tag name="KSO_WM_BEAUTIFY_FLAG" val="#wm#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0**"/>
  <p:tag name="KSO_WM_UNIT_LAYERLEVEL" val="1"/>
  <p:tag name="KSO_WM_TAG_VERSION" val="1.0"/>
  <p:tag name="KSO_WM_BEAUTIFY_FLAG" val="#wm#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0**"/>
  <p:tag name="KSO_WM_UNIT_LAYERLEVEL" val="1"/>
  <p:tag name="KSO_WM_TAG_VERSION" val="1.0"/>
  <p:tag name="KSO_WM_BEAUTIFY_FLAG" val="#wm#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1**"/>
  <p:tag name="KSO_WM_UNIT_LAYERLEVEL" val="1"/>
  <p:tag name="KSO_WM_TAG_VERSION" val="1.0"/>
  <p:tag name="KSO_WM_BEAUTIFY_FLAG" val="#wm#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PLACING_PICTURE_USER_VIEWPORT" val="{&quot;height&quot;:10800,&quot;width&quot;:10873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UNIT_HIGHLIGHT" val="0"/>
  <p:tag name="KSO_WM_UNIT_COMPATIBLE" val="0"/>
  <p:tag name="KSO_WM_UNIT_DIAGRAM_ISNUMVISUAL" val="0"/>
  <p:tag name="KSO_WM_UNIT_DIAGRAM_ISREFERUNIT" val="0"/>
  <p:tag name="KSO_WM_UNIT_ID" val="_1**"/>
  <p:tag name="KSO_WM_UNIT_LAYERLEVEL" val="1"/>
  <p:tag name="KSO_WM_TAG_VERSION" val="1.0"/>
  <p:tag name="KSO_WM_BEAUTIFY_FLAG" val="#wm#"/>
</p:tagLst>
</file>

<file path=ppt/theme/theme1.xml><?xml version="1.0" encoding="utf-8"?>
<a:theme xmlns:a="http://schemas.openxmlformats.org/drawingml/2006/main" name="1_Office 主题">
  <a:themeElements>
    <a:clrScheme name="Equity">
      <a:dk1>
        <a:sysClr val="windowText" lastClr="000000"/>
      </a:dk1>
      <a:lt1>
        <a:sysClr val="window" lastClr="FFFFFF"/>
      </a:lt1>
      <a:dk2>
        <a:srgbClr val="696464"/>
      </a:dk2>
      <a:lt2>
        <a:srgbClr val="E9E5DC"/>
      </a:lt2>
      <a:accent1>
        <a:srgbClr val="D34817"/>
      </a:accent1>
      <a:accent2>
        <a:srgbClr val="9B2D1F"/>
      </a:accent2>
      <a:accent3>
        <a:srgbClr val="A28E6A"/>
      </a:accent3>
      <a:accent4>
        <a:srgbClr val="956251"/>
      </a:accent4>
      <a:accent5>
        <a:srgbClr val="918485"/>
      </a:accent5>
      <a:accent6>
        <a:srgbClr val="855D5D"/>
      </a:accent6>
      <a:hlink>
        <a:srgbClr val="CC9900"/>
      </a:hlink>
      <a:folHlink>
        <a:srgbClr val="96A9A9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A00072"/>
      </a:accent4>
      <a:accent5>
        <a:srgbClr val="AD1798"/>
      </a:accent5>
      <a:accent6>
        <a:srgbClr val="D84D91"/>
      </a:accent6>
      <a:hlink>
        <a:srgbClr val="B26DA8"/>
      </a:hlink>
      <a:folHlink>
        <a:srgbClr val="CB9EC5"/>
      </a:folHlink>
    </a:clrScheme>
    <a:fontScheme name="全微软雅黑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Office 主题">
  <a:themeElements>
    <a:clrScheme name="自定义 1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7E0C6E"/>
      </a:accent1>
      <a:accent2>
        <a:srgbClr val="983D8B"/>
      </a:accent2>
      <a:accent3>
        <a:srgbClr val="B26DA8"/>
      </a:accent3>
      <a:accent4>
        <a:srgbClr val="CB9EC5"/>
      </a:accent4>
      <a:accent5>
        <a:srgbClr val="7E0C6E"/>
      </a:accent5>
      <a:accent6>
        <a:srgbClr val="983D8B"/>
      </a:accent6>
      <a:hlink>
        <a:srgbClr val="B26DA8"/>
      </a:hlink>
      <a:folHlink>
        <a:srgbClr val="CB9EC5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第一PPT，www.1ppt.com">
  <a:themeElements>
    <a:clrScheme name="自定义 2">
      <a:dk1>
        <a:sysClr val="windowText" lastClr="000000"/>
      </a:dk1>
      <a:lt1>
        <a:sysClr val="window" lastClr="FFFFFF"/>
      </a:lt1>
      <a:dk2>
        <a:srgbClr val="3F3F3F"/>
      </a:dk2>
      <a:lt2>
        <a:srgbClr val="E3DED1"/>
      </a:lt2>
      <a:accent1>
        <a:srgbClr val="005825"/>
      </a:accent1>
      <a:accent2>
        <a:srgbClr val="7F7F7F"/>
      </a:accent2>
      <a:accent3>
        <a:srgbClr val="414456"/>
      </a:accent3>
      <a:accent4>
        <a:srgbClr val="444455"/>
      </a:accent4>
      <a:accent5>
        <a:srgbClr val="444455"/>
      </a:accent5>
      <a:accent6>
        <a:srgbClr val="7F7F7F"/>
      </a:accent6>
      <a:hlink>
        <a:srgbClr val="002060"/>
      </a:hlink>
      <a:folHlink>
        <a:srgbClr val="B26B02"/>
      </a:folHlink>
    </a:clrScheme>
    <a:fontScheme name="自定义 1">
      <a:majorFont>
        <a:latin typeface="Arial Black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txDef>
      <a:spPr>
        <a:noFill/>
      </a:spPr>
      <a:bodyPr wrap="none" rtlCol="0">
        <a:spAutoFit/>
      </a:bodyPr>
      <a:lstStyle>
        <a:defPPr>
          <a:lnSpc>
            <a:spcPct val="130000"/>
          </a:lnSpc>
          <a:defRPr sz="1400" dirty="0" smtClean="0">
            <a:latin typeface="Arial" panose="020B0604020202020204" pitchFamily="34" charset="0"/>
            <a:ea typeface="微软雅黑" panose="020B0503020204020204" charset="-122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2160</TotalTime>
  <Words>1819</Words>
  <Application>Microsoft Office PowerPoint</Application>
  <PresentationFormat>宽屏</PresentationFormat>
  <Paragraphs>174</Paragraphs>
  <Slides>26</Slides>
  <Notes>24</Notes>
  <HiddenSlides>0</HiddenSlides>
  <MMClips>0</MMClips>
  <ScaleCrop>false</ScaleCrop>
  <HeadingPairs>
    <vt:vector size="6" baseType="variant">
      <vt:variant>
        <vt:lpstr>已用的字体</vt:lpstr>
      </vt:variant>
      <vt:variant>
        <vt:i4>20</vt:i4>
      </vt:variant>
      <vt:variant>
        <vt:lpstr>主题</vt:lpstr>
      </vt:variant>
      <vt:variant>
        <vt:i4>6</vt:i4>
      </vt:variant>
      <vt:variant>
        <vt:lpstr>幻灯片标题</vt:lpstr>
      </vt:variant>
      <vt:variant>
        <vt:i4>26</vt:i4>
      </vt:variant>
    </vt:vector>
  </HeadingPairs>
  <TitlesOfParts>
    <vt:vector size="52" baseType="lpstr">
      <vt:lpstr>方正小标宋简体</vt:lpstr>
      <vt:lpstr>Arial Black</vt:lpstr>
      <vt:lpstr>方正仿郭简体</vt:lpstr>
      <vt:lpstr>Calibri</vt:lpstr>
      <vt:lpstr>Times New Roman</vt:lpstr>
      <vt:lpstr>等线 Light</vt:lpstr>
      <vt:lpstr>方正粗黑宋简体</vt:lpstr>
      <vt:lpstr>华文新魏</vt:lpstr>
      <vt:lpstr>Wingdings</vt:lpstr>
      <vt:lpstr>方正魏碑简体</vt:lpstr>
      <vt:lpstr>华文中宋</vt:lpstr>
      <vt:lpstr>等线</vt:lpstr>
      <vt:lpstr>Calibri Light</vt:lpstr>
      <vt:lpstr>幼圆</vt:lpstr>
      <vt:lpstr>微软雅黑</vt:lpstr>
      <vt:lpstr>Arial</vt:lpstr>
      <vt:lpstr>Wingdings 2</vt:lpstr>
      <vt:lpstr>华文行楷</vt:lpstr>
      <vt:lpstr>汉仪大宋简</vt:lpstr>
      <vt:lpstr>Forte</vt:lpstr>
      <vt:lpstr>1_Office 主题</vt:lpstr>
      <vt:lpstr>Office 主题</vt:lpstr>
      <vt:lpstr>2_Office 主题</vt:lpstr>
      <vt:lpstr>第一PPT，www.1ppt.com</vt:lpstr>
      <vt:lpstr>Office 主题​​</vt:lpstr>
      <vt:lpstr>1_Office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XiuMing Liu</dc:creator>
  <cp:lastModifiedBy>XiuMing Liu</cp:lastModifiedBy>
  <cp:revision>19</cp:revision>
  <dcterms:created xsi:type="dcterms:W3CDTF">2023-05-23T08:48:21Z</dcterms:created>
  <dcterms:modified xsi:type="dcterms:W3CDTF">2023-07-21T01:26:55Z</dcterms:modified>
</cp:coreProperties>
</file>